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Lst>
  <p:sldSz cy="5143500" cx="9144000"/>
  <p:notesSz cx="6858000" cy="9144000"/>
  <p:embeddedFontLst>
    <p:embeddedFont>
      <p:font typeface="Fjalla One"/>
      <p:regular r:id="rId66"/>
    </p:embeddedFont>
    <p:embeddedFont>
      <p:font typeface="Barlow Semi Condensed Medium"/>
      <p:regular r:id="rId67"/>
      <p:bold r:id="rId68"/>
      <p:italic r:id="rId69"/>
      <p:boldItalic r:id="rId70"/>
    </p:embeddedFont>
    <p:embeddedFont>
      <p:font typeface="Abel"/>
      <p:regular r:id="rId71"/>
    </p:embeddedFont>
    <p:embeddedFont>
      <p:font typeface="Barlow Semi Condensed"/>
      <p:regular r:id="rId72"/>
      <p:bold r:id="rId73"/>
      <p:italic r:id="rId74"/>
      <p:boldItalic r:id="rId75"/>
    </p:embeddedFont>
    <p:embeddedFont>
      <p:font typeface="Fira Sans Extra Condensed"/>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font" Target="fonts/BarlowSemiCondensed-bold.fntdata"/><Relationship Id="rId72" Type="http://schemas.openxmlformats.org/officeDocument/2006/relationships/font" Target="fonts/BarlowSemiCondensed-regular.fntdata"/><Relationship Id="rId31" Type="http://schemas.openxmlformats.org/officeDocument/2006/relationships/slide" Target="slides/slide27.xml"/><Relationship Id="rId75" Type="http://schemas.openxmlformats.org/officeDocument/2006/relationships/font" Target="fonts/BarlowSemiCondensed-boldItalic.fntdata"/><Relationship Id="rId30" Type="http://schemas.openxmlformats.org/officeDocument/2006/relationships/slide" Target="slides/slide26.xml"/><Relationship Id="rId74" Type="http://schemas.openxmlformats.org/officeDocument/2006/relationships/font" Target="fonts/BarlowSemiCondensed-italic.fntdata"/><Relationship Id="rId33" Type="http://schemas.openxmlformats.org/officeDocument/2006/relationships/slide" Target="slides/slide29.xml"/><Relationship Id="rId77" Type="http://schemas.openxmlformats.org/officeDocument/2006/relationships/font" Target="fonts/FiraSansExtraCondensed-bold.fntdata"/><Relationship Id="rId32" Type="http://schemas.openxmlformats.org/officeDocument/2006/relationships/slide" Target="slides/slide28.xml"/><Relationship Id="rId76" Type="http://schemas.openxmlformats.org/officeDocument/2006/relationships/font" Target="fonts/FiraSansExtraCondensed-regular.fntdata"/><Relationship Id="rId35" Type="http://schemas.openxmlformats.org/officeDocument/2006/relationships/slide" Target="slides/slide31.xml"/><Relationship Id="rId79" Type="http://schemas.openxmlformats.org/officeDocument/2006/relationships/font" Target="fonts/FiraSansExtraCondensed-boldItalic.fntdata"/><Relationship Id="rId34" Type="http://schemas.openxmlformats.org/officeDocument/2006/relationships/slide" Target="slides/slide30.xml"/><Relationship Id="rId78" Type="http://schemas.openxmlformats.org/officeDocument/2006/relationships/font" Target="fonts/FiraSansExtraCondensed-italic.fntdata"/><Relationship Id="rId71" Type="http://schemas.openxmlformats.org/officeDocument/2006/relationships/font" Target="fonts/Abel-regular.fntdata"/><Relationship Id="rId70" Type="http://schemas.openxmlformats.org/officeDocument/2006/relationships/font" Target="fonts/BarlowSemiCondensedMedium-boldItalic.fntdata"/><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slide" Target="slides/slide60.xml"/><Relationship Id="rId63" Type="http://schemas.openxmlformats.org/officeDocument/2006/relationships/slide" Target="slides/slide59.xml"/><Relationship Id="rId22" Type="http://schemas.openxmlformats.org/officeDocument/2006/relationships/slide" Target="slides/slide18.xml"/><Relationship Id="rId66" Type="http://schemas.openxmlformats.org/officeDocument/2006/relationships/font" Target="fonts/FjallaOne-regular.fntdata"/><Relationship Id="rId21" Type="http://schemas.openxmlformats.org/officeDocument/2006/relationships/slide" Target="slides/slide17.xml"/><Relationship Id="rId65" Type="http://schemas.openxmlformats.org/officeDocument/2006/relationships/slide" Target="slides/slide61.xml"/><Relationship Id="rId24" Type="http://schemas.openxmlformats.org/officeDocument/2006/relationships/slide" Target="slides/slide20.xml"/><Relationship Id="rId68" Type="http://schemas.openxmlformats.org/officeDocument/2006/relationships/font" Target="fonts/BarlowSemiCondensedMedium-bold.fntdata"/><Relationship Id="rId23" Type="http://schemas.openxmlformats.org/officeDocument/2006/relationships/slide" Target="slides/slide19.xml"/><Relationship Id="rId67" Type="http://schemas.openxmlformats.org/officeDocument/2006/relationships/font" Target="fonts/BarlowSemiCondensedMedium-regular.fntdata"/><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69" Type="http://schemas.openxmlformats.org/officeDocument/2006/relationships/font" Target="fonts/BarlowSemiCondensedMedium-italic.fntdata"/><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jpg>
</file>

<file path=ppt/media/image35.jp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jp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2" name="Shape 1682"/>
        <p:cNvGrpSpPr/>
        <p:nvPr/>
      </p:nvGrpSpPr>
      <p:grpSpPr>
        <a:xfrm>
          <a:off x="0" y="0"/>
          <a:ext cx="0" cy="0"/>
          <a:chOff x="0" y="0"/>
          <a:chExt cx="0" cy="0"/>
        </a:xfrm>
      </p:grpSpPr>
      <p:sp>
        <p:nvSpPr>
          <p:cNvPr id="1683" name="Google Shape;1683;ge3004a3fe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4" name="Google Shape;1684;ge3004a3fe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5" name="Shape 1835"/>
        <p:cNvGrpSpPr/>
        <p:nvPr/>
      </p:nvGrpSpPr>
      <p:grpSpPr>
        <a:xfrm>
          <a:off x="0" y="0"/>
          <a:ext cx="0" cy="0"/>
          <a:chOff x="0" y="0"/>
          <a:chExt cx="0" cy="0"/>
        </a:xfrm>
      </p:grpSpPr>
      <p:sp>
        <p:nvSpPr>
          <p:cNvPr id="1836" name="Google Shape;1836;ge3004a3fed_19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7" name="Google Shape;1837;ge3004a3fed_19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HEEEYY???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4" name="Shape 1844"/>
        <p:cNvGrpSpPr/>
        <p:nvPr/>
      </p:nvGrpSpPr>
      <p:grpSpPr>
        <a:xfrm>
          <a:off x="0" y="0"/>
          <a:ext cx="0" cy="0"/>
          <a:chOff x="0" y="0"/>
          <a:chExt cx="0" cy="0"/>
        </a:xfrm>
      </p:grpSpPr>
      <p:sp>
        <p:nvSpPr>
          <p:cNvPr id="1845" name="Google Shape;1845;ge3004a3fed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6" name="Google Shape;1846;ge3004a3fed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0" name="Shape 1850"/>
        <p:cNvGrpSpPr/>
        <p:nvPr/>
      </p:nvGrpSpPr>
      <p:grpSpPr>
        <a:xfrm>
          <a:off x="0" y="0"/>
          <a:ext cx="0" cy="0"/>
          <a:chOff x="0" y="0"/>
          <a:chExt cx="0" cy="0"/>
        </a:xfrm>
      </p:grpSpPr>
      <p:sp>
        <p:nvSpPr>
          <p:cNvPr id="1851" name="Google Shape;1851;g804e9800b4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2" name="Google Shape;1852;g804e9800b4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292100" rtl="0" algn="l">
              <a:lnSpc>
                <a:spcPct val="115000"/>
              </a:lnSpc>
              <a:spcBef>
                <a:spcPts val="1200"/>
              </a:spcBef>
              <a:spcAft>
                <a:spcPts val="0"/>
              </a:spcAft>
              <a:buClr>
                <a:schemeClr val="dk1"/>
              </a:buClr>
              <a:buSzPts val="1100"/>
              <a:buFont typeface="Arial"/>
              <a:buNone/>
            </a:pPr>
            <a:r>
              <a:rPr lang="en" sz="1400">
                <a:solidFill>
                  <a:schemeClr val="dk1"/>
                </a:solidFill>
              </a:rPr>
              <a:t>without the need to talk to a remote server over the internet.</a:t>
            </a:r>
            <a:endParaRPr sz="14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6" name="Shape 1856"/>
        <p:cNvGrpSpPr/>
        <p:nvPr/>
      </p:nvGrpSpPr>
      <p:grpSpPr>
        <a:xfrm>
          <a:off x="0" y="0"/>
          <a:ext cx="0" cy="0"/>
          <a:chOff x="0" y="0"/>
          <a:chExt cx="0" cy="0"/>
        </a:xfrm>
      </p:grpSpPr>
      <p:sp>
        <p:nvSpPr>
          <p:cNvPr id="1857" name="Google Shape;1857;ge3004a3fed_19_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8" name="Google Shape;1858;ge3004a3fed_19_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 name="Shape 1862"/>
        <p:cNvGrpSpPr/>
        <p:nvPr/>
      </p:nvGrpSpPr>
      <p:grpSpPr>
        <a:xfrm>
          <a:off x="0" y="0"/>
          <a:ext cx="0" cy="0"/>
          <a:chOff x="0" y="0"/>
          <a:chExt cx="0" cy="0"/>
        </a:xfrm>
      </p:grpSpPr>
      <p:sp>
        <p:nvSpPr>
          <p:cNvPr id="1863" name="Google Shape;1863;ge3004a3fed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4" name="Google Shape;1864;ge3004a3fed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a:t>
            </a:r>
            <a:endParaRPr/>
          </a:p>
          <a:p>
            <a:pPr indent="0" lvl="0" marL="0" rtl="0" algn="l">
              <a:spcBef>
                <a:spcPts val="0"/>
              </a:spcBef>
              <a:spcAft>
                <a:spcPts val="0"/>
              </a:spcAft>
              <a:buNone/>
            </a:pPr>
            <a:r>
              <a:rPr lang="en"/>
              <a:t>Sorry I have just </a:t>
            </a:r>
            <a:r>
              <a:rPr lang="en"/>
              <a:t>noticed</a:t>
            </a:r>
            <a:r>
              <a:rPr lang="en"/>
              <a:t> </a:t>
            </a:r>
            <a:endParaRPr/>
          </a:p>
          <a:p>
            <a:pPr indent="0" lvl="0" marL="0" rtl="0" algn="l">
              <a:spcBef>
                <a:spcPts val="0"/>
              </a:spcBef>
              <a:spcAft>
                <a:spcPts val="0"/>
              </a:spcAft>
              <a:buNone/>
            </a:pPr>
            <a:r>
              <a:rPr lang="en"/>
              <a:t>HELLOO</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8" name="Shape 1868"/>
        <p:cNvGrpSpPr/>
        <p:nvPr/>
      </p:nvGrpSpPr>
      <p:grpSpPr>
        <a:xfrm>
          <a:off x="0" y="0"/>
          <a:ext cx="0" cy="0"/>
          <a:chOff x="0" y="0"/>
          <a:chExt cx="0" cy="0"/>
        </a:xfrm>
      </p:grpSpPr>
      <p:sp>
        <p:nvSpPr>
          <p:cNvPr id="1869" name="Google Shape;1869;ge3004a3fed_19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0" name="Google Shape;1870;ge3004a3fed_19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5" name="Shape 1875"/>
        <p:cNvGrpSpPr/>
        <p:nvPr/>
      </p:nvGrpSpPr>
      <p:grpSpPr>
        <a:xfrm>
          <a:off x="0" y="0"/>
          <a:ext cx="0" cy="0"/>
          <a:chOff x="0" y="0"/>
          <a:chExt cx="0" cy="0"/>
        </a:xfrm>
      </p:grpSpPr>
      <p:sp>
        <p:nvSpPr>
          <p:cNvPr id="1876" name="Google Shape;1876;ge3004a3fed_19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7" name="Google Shape;1877;ge3004a3fed_19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2" name="Shape 1882"/>
        <p:cNvGrpSpPr/>
        <p:nvPr/>
      </p:nvGrpSpPr>
      <p:grpSpPr>
        <a:xfrm>
          <a:off x="0" y="0"/>
          <a:ext cx="0" cy="0"/>
          <a:chOff x="0" y="0"/>
          <a:chExt cx="0" cy="0"/>
        </a:xfrm>
      </p:grpSpPr>
      <p:sp>
        <p:nvSpPr>
          <p:cNvPr id="1883" name="Google Shape;1883;ge3004a3fed_19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4" name="Google Shape;1884;ge3004a3fed_19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9" name="Shape 1889"/>
        <p:cNvGrpSpPr/>
        <p:nvPr/>
      </p:nvGrpSpPr>
      <p:grpSpPr>
        <a:xfrm>
          <a:off x="0" y="0"/>
          <a:ext cx="0" cy="0"/>
          <a:chOff x="0" y="0"/>
          <a:chExt cx="0" cy="0"/>
        </a:xfrm>
      </p:grpSpPr>
      <p:sp>
        <p:nvSpPr>
          <p:cNvPr id="1890" name="Google Shape;1890;ge3004a3fed_19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1" name="Google Shape;1891;ge3004a3fed_19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4" name="Shape 1894"/>
        <p:cNvGrpSpPr/>
        <p:nvPr/>
      </p:nvGrpSpPr>
      <p:grpSpPr>
        <a:xfrm>
          <a:off x="0" y="0"/>
          <a:ext cx="0" cy="0"/>
          <a:chOff x="0" y="0"/>
          <a:chExt cx="0" cy="0"/>
        </a:xfrm>
      </p:grpSpPr>
      <p:sp>
        <p:nvSpPr>
          <p:cNvPr id="1895" name="Google Shape;1895;ge3004a3fed_19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6" name="Google Shape;1896;ge3004a3fed_19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804e9800b4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804e9800b4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0" name="Shape 1900"/>
        <p:cNvGrpSpPr/>
        <p:nvPr/>
      </p:nvGrpSpPr>
      <p:grpSpPr>
        <a:xfrm>
          <a:off x="0" y="0"/>
          <a:ext cx="0" cy="0"/>
          <a:chOff x="0" y="0"/>
          <a:chExt cx="0" cy="0"/>
        </a:xfrm>
      </p:grpSpPr>
      <p:sp>
        <p:nvSpPr>
          <p:cNvPr id="1901" name="Google Shape;1901;ge3004a3fed_19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2" name="Google Shape;1902;ge3004a3fed_19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6" name="Shape 1906"/>
        <p:cNvGrpSpPr/>
        <p:nvPr/>
      </p:nvGrpSpPr>
      <p:grpSpPr>
        <a:xfrm>
          <a:off x="0" y="0"/>
          <a:ext cx="0" cy="0"/>
          <a:chOff x="0" y="0"/>
          <a:chExt cx="0" cy="0"/>
        </a:xfrm>
      </p:grpSpPr>
      <p:sp>
        <p:nvSpPr>
          <p:cNvPr id="1907" name="Google Shape;1907;ge3004a3fed_19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8" name="Google Shape;1908;ge3004a3fed_19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1" name="Shape 1911"/>
        <p:cNvGrpSpPr/>
        <p:nvPr/>
      </p:nvGrpSpPr>
      <p:grpSpPr>
        <a:xfrm>
          <a:off x="0" y="0"/>
          <a:ext cx="0" cy="0"/>
          <a:chOff x="0" y="0"/>
          <a:chExt cx="0" cy="0"/>
        </a:xfrm>
      </p:grpSpPr>
      <p:sp>
        <p:nvSpPr>
          <p:cNvPr id="1912" name="Google Shape;1912;ge3004a3fed_19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3" name="Google Shape;1913;ge3004a3fed_19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6" name="Shape 1916"/>
        <p:cNvGrpSpPr/>
        <p:nvPr/>
      </p:nvGrpSpPr>
      <p:grpSpPr>
        <a:xfrm>
          <a:off x="0" y="0"/>
          <a:ext cx="0" cy="0"/>
          <a:chOff x="0" y="0"/>
          <a:chExt cx="0" cy="0"/>
        </a:xfrm>
      </p:grpSpPr>
      <p:sp>
        <p:nvSpPr>
          <p:cNvPr id="1917" name="Google Shape;1917;ge3004a3fed_19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8" name="Google Shape;1918;ge3004a3fed_19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2" name="Shape 1922"/>
        <p:cNvGrpSpPr/>
        <p:nvPr/>
      </p:nvGrpSpPr>
      <p:grpSpPr>
        <a:xfrm>
          <a:off x="0" y="0"/>
          <a:ext cx="0" cy="0"/>
          <a:chOff x="0" y="0"/>
          <a:chExt cx="0" cy="0"/>
        </a:xfrm>
      </p:grpSpPr>
      <p:sp>
        <p:nvSpPr>
          <p:cNvPr id="1923" name="Google Shape;1923;ge3004a3fed_19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4" name="Google Shape;1924;ge3004a3fed_19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0" name="Shape 1930"/>
        <p:cNvGrpSpPr/>
        <p:nvPr/>
      </p:nvGrpSpPr>
      <p:grpSpPr>
        <a:xfrm>
          <a:off x="0" y="0"/>
          <a:ext cx="0" cy="0"/>
          <a:chOff x="0" y="0"/>
          <a:chExt cx="0" cy="0"/>
        </a:xfrm>
      </p:grpSpPr>
      <p:sp>
        <p:nvSpPr>
          <p:cNvPr id="1931" name="Google Shape;1931;ge3004a3fed_19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2" name="Google Shape;1932;ge3004a3fed_19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7" name="Shape 1937"/>
        <p:cNvGrpSpPr/>
        <p:nvPr/>
      </p:nvGrpSpPr>
      <p:grpSpPr>
        <a:xfrm>
          <a:off x="0" y="0"/>
          <a:ext cx="0" cy="0"/>
          <a:chOff x="0" y="0"/>
          <a:chExt cx="0" cy="0"/>
        </a:xfrm>
      </p:grpSpPr>
      <p:sp>
        <p:nvSpPr>
          <p:cNvPr id="1938" name="Google Shape;1938;ge3004a3fed_19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9" name="Google Shape;1939;ge3004a3fed_19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3" name="Shape 1943"/>
        <p:cNvGrpSpPr/>
        <p:nvPr/>
      </p:nvGrpSpPr>
      <p:grpSpPr>
        <a:xfrm>
          <a:off x="0" y="0"/>
          <a:ext cx="0" cy="0"/>
          <a:chOff x="0" y="0"/>
          <a:chExt cx="0" cy="0"/>
        </a:xfrm>
      </p:grpSpPr>
      <p:sp>
        <p:nvSpPr>
          <p:cNvPr id="1944" name="Google Shape;1944;ge3004a3fed_19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5" name="Google Shape;1945;ge3004a3fed_19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0" name="Shape 1950"/>
        <p:cNvGrpSpPr/>
        <p:nvPr/>
      </p:nvGrpSpPr>
      <p:grpSpPr>
        <a:xfrm>
          <a:off x="0" y="0"/>
          <a:ext cx="0" cy="0"/>
          <a:chOff x="0" y="0"/>
          <a:chExt cx="0" cy="0"/>
        </a:xfrm>
      </p:grpSpPr>
      <p:sp>
        <p:nvSpPr>
          <p:cNvPr id="1951" name="Google Shape;1951;ge3004a3fed_19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2" name="Google Shape;1952;ge3004a3fed_19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7" name="Shape 1957"/>
        <p:cNvGrpSpPr/>
        <p:nvPr/>
      </p:nvGrpSpPr>
      <p:grpSpPr>
        <a:xfrm>
          <a:off x="0" y="0"/>
          <a:ext cx="0" cy="0"/>
          <a:chOff x="0" y="0"/>
          <a:chExt cx="0" cy="0"/>
        </a:xfrm>
      </p:grpSpPr>
      <p:sp>
        <p:nvSpPr>
          <p:cNvPr id="1958" name="Google Shape;1958;ge3004a3fed_19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9" name="Google Shape;1959;ge3004a3fed_19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5" name="Shape 1785"/>
        <p:cNvGrpSpPr/>
        <p:nvPr/>
      </p:nvGrpSpPr>
      <p:grpSpPr>
        <a:xfrm>
          <a:off x="0" y="0"/>
          <a:ext cx="0" cy="0"/>
          <a:chOff x="0" y="0"/>
          <a:chExt cx="0" cy="0"/>
        </a:xfrm>
      </p:grpSpPr>
      <p:sp>
        <p:nvSpPr>
          <p:cNvPr id="1786" name="Google Shape;1786;g8714a43093_3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7" name="Google Shape;1787;g8714a43093_3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5" name="Shape 1965"/>
        <p:cNvGrpSpPr/>
        <p:nvPr/>
      </p:nvGrpSpPr>
      <p:grpSpPr>
        <a:xfrm>
          <a:off x="0" y="0"/>
          <a:ext cx="0" cy="0"/>
          <a:chOff x="0" y="0"/>
          <a:chExt cx="0" cy="0"/>
        </a:xfrm>
      </p:grpSpPr>
      <p:sp>
        <p:nvSpPr>
          <p:cNvPr id="1966" name="Google Shape;1966;ge3004a3fed_19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7" name="Google Shape;1967;ge3004a3fed_19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2" name="Shape 1972"/>
        <p:cNvGrpSpPr/>
        <p:nvPr/>
      </p:nvGrpSpPr>
      <p:grpSpPr>
        <a:xfrm>
          <a:off x="0" y="0"/>
          <a:ext cx="0" cy="0"/>
          <a:chOff x="0" y="0"/>
          <a:chExt cx="0" cy="0"/>
        </a:xfrm>
      </p:grpSpPr>
      <p:sp>
        <p:nvSpPr>
          <p:cNvPr id="1973" name="Google Shape;1973;ge3004a3fed_19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4" name="Google Shape;1974;ge3004a3fed_19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9" name="Shape 1979"/>
        <p:cNvGrpSpPr/>
        <p:nvPr/>
      </p:nvGrpSpPr>
      <p:grpSpPr>
        <a:xfrm>
          <a:off x="0" y="0"/>
          <a:ext cx="0" cy="0"/>
          <a:chOff x="0" y="0"/>
          <a:chExt cx="0" cy="0"/>
        </a:xfrm>
      </p:grpSpPr>
      <p:sp>
        <p:nvSpPr>
          <p:cNvPr id="1980" name="Google Shape;1980;ge3004a3fed_19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1" name="Google Shape;1981;ge3004a3fed_19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6" name="Shape 1986"/>
        <p:cNvGrpSpPr/>
        <p:nvPr/>
      </p:nvGrpSpPr>
      <p:grpSpPr>
        <a:xfrm>
          <a:off x="0" y="0"/>
          <a:ext cx="0" cy="0"/>
          <a:chOff x="0" y="0"/>
          <a:chExt cx="0" cy="0"/>
        </a:xfrm>
      </p:grpSpPr>
      <p:sp>
        <p:nvSpPr>
          <p:cNvPr id="1987" name="Google Shape;1987;ge3004a3fed_19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8" name="Google Shape;1988;ge3004a3fed_19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2" name="Shape 1992"/>
        <p:cNvGrpSpPr/>
        <p:nvPr/>
      </p:nvGrpSpPr>
      <p:grpSpPr>
        <a:xfrm>
          <a:off x="0" y="0"/>
          <a:ext cx="0" cy="0"/>
          <a:chOff x="0" y="0"/>
          <a:chExt cx="0" cy="0"/>
        </a:xfrm>
      </p:grpSpPr>
      <p:sp>
        <p:nvSpPr>
          <p:cNvPr id="1993" name="Google Shape;1993;ge3004a3fed_19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4" name="Google Shape;1994;ge3004a3fed_19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9" name="Shape 1999"/>
        <p:cNvGrpSpPr/>
        <p:nvPr/>
      </p:nvGrpSpPr>
      <p:grpSpPr>
        <a:xfrm>
          <a:off x="0" y="0"/>
          <a:ext cx="0" cy="0"/>
          <a:chOff x="0" y="0"/>
          <a:chExt cx="0" cy="0"/>
        </a:xfrm>
      </p:grpSpPr>
      <p:sp>
        <p:nvSpPr>
          <p:cNvPr id="2000" name="Google Shape;2000;ge3004a3fed_19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1" name="Google Shape;2001;ge3004a3fed_19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ge3004a3fed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7" name="Google Shape;2007;ge3004a3fed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2" name="Shape 2012"/>
        <p:cNvGrpSpPr/>
        <p:nvPr/>
      </p:nvGrpSpPr>
      <p:grpSpPr>
        <a:xfrm>
          <a:off x="0" y="0"/>
          <a:ext cx="0" cy="0"/>
          <a:chOff x="0" y="0"/>
          <a:chExt cx="0" cy="0"/>
        </a:xfrm>
      </p:grpSpPr>
      <p:sp>
        <p:nvSpPr>
          <p:cNvPr id="2013" name="Google Shape;2013;ge3004a3fed_19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4" name="Google Shape;2014;ge3004a3fed_19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9" name="Shape 2019"/>
        <p:cNvGrpSpPr/>
        <p:nvPr/>
      </p:nvGrpSpPr>
      <p:grpSpPr>
        <a:xfrm>
          <a:off x="0" y="0"/>
          <a:ext cx="0" cy="0"/>
          <a:chOff x="0" y="0"/>
          <a:chExt cx="0" cy="0"/>
        </a:xfrm>
      </p:grpSpPr>
      <p:sp>
        <p:nvSpPr>
          <p:cNvPr id="2020" name="Google Shape;2020;ge3004a3fed_19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1" name="Google Shape;2021;ge3004a3fed_19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8" name="Shape 2028"/>
        <p:cNvGrpSpPr/>
        <p:nvPr/>
      </p:nvGrpSpPr>
      <p:grpSpPr>
        <a:xfrm>
          <a:off x="0" y="0"/>
          <a:ext cx="0" cy="0"/>
          <a:chOff x="0" y="0"/>
          <a:chExt cx="0" cy="0"/>
        </a:xfrm>
      </p:grpSpPr>
      <p:sp>
        <p:nvSpPr>
          <p:cNvPr id="2029" name="Google Shape;2029;ge3004a3fed_19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0" name="Google Shape;2030;ge3004a3fed_19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1" name="Shape 1791"/>
        <p:cNvGrpSpPr/>
        <p:nvPr/>
      </p:nvGrpSpPr>
      <p:grpSpPr>
        <a:xfrm>
          <a:off x="0" y="0"/>
          <a:ext cx="0" cy="0"/>
          <a:chOff x="0" y="0"/>
          <a:chExt cx="0" cy="0"/>
        </a:xfrm>
      </p:grpSpPr>
      <p:sp>
        <p:nvSpPr>
          <p:cNvPr id="1792" name="Google Shape;1792;ge3004a3fed_19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3" name="Google Shape;1793;ge3004a3fed_19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5" name="Shape 2035"/>
        <p:cNvGrpSpPr/>
        <p:nvPr/>
      </p:nvGrpSpPr>
      <p:grpSpPr>
        <a:xfrm>
          <a:off x="0" y="0"/>
          <a:ext cx="0" cy="0"/>
          <a:chOff x="0" y="0"/>
          <a:chExt cx="0" cy="0"/>
        </a:xfrm>
      </p:grpSpPr>
      <p:sp>
        <p:nvSpPr>
          <p:cNvPr id="2036" name="Google Shape;2036;ge3004a3fed_19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7" name="Google Shape;2037;ge3004a3fed_19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2" name="Shape 2042"/>
        <p:cNvGrpSpPr/>
        <p:nvPr/>
      </p:nvGrpSpPr>
      <p:grpSpPr>
        <a:xfrm>
          <a:off x="0" y="0"/>
          <a:ext cx="0" cy="0"/>
          <a:chOff x="0" y="0"/>
          <a:chExt cx="0" cy="0"/>
        </a:xfrm>
      </p:grpSpPr>
      <p:sp>
        <p:nvSpPr>
          <p:cNvPr id="2043" name="Google Shape;2043;ge3004a3fed_19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4" name="Google Shape;2044;ge3004a3fed_19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1" name="Shape 2051"/>
        <p:cNvGrpSpPr/>
        <p:nvPr/>
      </p:nvGrpSpPr>
      <p:grpSpPr>
        <a:xfrm>
          <a:off x="0" y="0"/>
          <a:ext cx="0" cy="0"/>
          <a:chOff x="0" y="0"/>
          <a:chExt cx="0" cy="0"/>
        </a:xfrm>
      </p:grpSpPr>
      <p:sp>
        <p:nvSpPr>
          <p:cNvPr id="2052" name="Google Shape;2052;ge3004a3fed_19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3" name="Google Shape;2053;ge3004a3fed_19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7" name="Shape 2057"/>
        <p:cNvGrpSpPr/>
        <p:nvPr/>
      </p:nvGrpSpPr>
      <p:grpSpPr>
        <a:xfrm>
          <a:off x="0" y="0"/>
          <a:ext cx="0" cy="0"/>
          <a:chOff x="0" y="0"/>
          <a:chExt cx="0" cy="0"/>
        </a:xfrm>
      </p:grpSpPr>
      <p:sp>
        <p:nvSpPr>
          <p:cNvPr id="2058" name="Google Shape;2058;ge3004a3fed_19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9" name="Google Shape;2059;ge3004a3fed_19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5" name="Shape 2065"/>
        <p:cNvGrpSpPr/>
        <p:nvPr/>
      </p:nvGrpSpPr>
      <p:grpSpPr>
        <a:xfrm>
          <a:off x="0" y="0"/>
          <a:ext cx="0" cy="0"/>
          <a:chOff x="0" y="0"/>
          <a:chExt cx="0" cy="0"/>
        </a:xfrm>
      </p:grpSpPr>
      <p:sp>
        <p:nvSpPr>
          <p:cNvPr id="2066" name="Google Shape;2066;ge3004a3fed_19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7" name="Google Shape;2067;ge3004a3fed_19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4" name="Shape 2074"/>
        <p:cNvGrpSpPr/>
        <p:nvPr/>
      </p:nvGrpSpPr>
      <p:grpSpPr>
        <a:xfrm>
          <a:off x="0" y="0"/>
          <a:ext cx="0" cy="0"/>
          <a:chOff x="0" y="0"/>
          <a:chExt cx="0" cy="0"/>
        </a:xfrm>
      </p:grpSpPr>
      <p:sp>
        <p:nvSpPr>
          <p:cNvPr id="2075" name="Google Shape;2075;ge3004a3fed_19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6" name="Google Shape;2076;ge3004a3fed_19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2" name="Shape 2082"/>
        <p:cNvGrpSpPr/>
        <p:nvPr/>
      </p:nvGrpSpPr>
      <p:grpSpPr>
        <a:xfrm>
          <a:off x="0" y="0"/>
          <a:ext cx="0" cy="0"/>
          <a:chOff x="0" y="0"/>
          <a:chExt cx="0" cy="0"/>
        </a:xfrm>
      </p:grpSpPr>
      <p:sp>
        <p:nvSpPr>
          <p:cNvPr id="2083" name="Google Shape;2083;ge3004a3fed_19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4" name="Google Shape;2084;ge3004a3fed_19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2" name="Shape 2092"/>
        <p:cNvGrpSpPr/>
        <p:nvPr/>
      </p:nvGrpSpPr>
      <p:grpSpPr>
        <a:xfrm>
          <a:off x="0" y="0"/>
          <a:ext cx="0" cy="0"/>
          <a:chOff x="0" y="0"/>
          <a:chExt cx="0" cy="0"/>
        </a:xfrm>
      </p:grpSpPr>
      <p:sp>
        <p:nvSpPr>
          <p:cNvPr id="2093" name="Google Shape;2093;ge3004a3fed_19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4" name="Google Shape;2094;ge3004a3fed_19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2" name="Shape 2102"/>
        <p:cNvGrpSpPr/>
        <p:nvPr/>
      </p:nvGrpSpPr>
      <p:grpSpPr>
        <a:xfrm>
          <a:off x="0" y="0"/>
          <a:ext cx="0" cy="0"/>
          <a:chOff x="0" y="0"/>
          <a:chExt cx="0" cy="0"/>
        </a:xfrm>
      </p:grpSpPr>
      <p:sp>
        <p:nvSpPr>
          <p:cNvPr id="2103" name="Google Shape;2103;ge3004a3fed_19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4" name="Google Shape;2104;ge3004a3fed_19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2" name="Shape 2112"/>
        <p:cNvGrpSpPr/>
        <p:nvPr/>
      </p:nvGrpSpPr>
      <p:grpSpPr>
        <a:xfrm>
          <a:off x="0" y="0"/>
          <a:ext cx="0" cy="0"/>
          <a:chOff x="0" y="0"/>
          <a:chExt cx="0" cy="0"/>
        </a:xfrm>
      </p:grpSpPr>
      <p:sp>
        <p:nvSpPr>
          <p:cNvPr id="2113" name="Google Shape;2113;ge3004a3fed_19_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4" name="Google Shape;2114;ge3004a3fed_19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1" name="Shape 1801"/>
        <p:cNvGrpSpPr/>
        <p:nvPr/>
      </p:nvGrpSpPr>
      <p:grpSpPr>
        <a:xfrm>
          <a:off x="0" y="0"/>
          <a:ext cx="0" cy="0"/>
          <a:chOff x="0" y="0"/>
          <a:chExt cx="0" cy="0"/>
        </a:xfrm>
      </p:grpSpPr>
      <p:sp>
        <p:nvSpPr>
          <p:cNvPr id="1802" name="Google Shape;1802;ge3004a3fe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3" name="Google Shape;1803;ge3004a3fe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2" name="Shape 2122"/>
        <p:cNvGrpSpPr/>
        <p:nvPr/>
      </p:nvGrpSpPr>
      <p:grpSpPr>
        <a:xfrm>
          <a:off x="0" y="0"/>
          <a:ext cx="0" cy="0"/>
          <a:chOff x="0" y="0"/>
          <a:chExt cx="0" cy="0"/>
        </a:xfrm>
      </p:grpSpPr>
      <p:sp>
        <p:nvSpPr>
          <p:cNvPr id="2123" name="Google Shape;2123;ge3004a3fed_19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4" name="Google Shape;2124;ge3004a3fed_19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1" name="Shape 2131"/>
        <p:cNvGrpSpPr/>
        <p:nvPr/>
      </p:nvGrpSpPr>
      <p:grpSpPr>
        <a:xfrm>
          <a:off x="0" y="0"/>
          <a:ext cx="0" cy="0"/>
          <a:chOff x="0" y="0"/>
          <a:chExt cx="0" cy="0"/>
        </a:xfrm>
      </p:grpSpPr>
      <p:sp>
        <p:nvSpPr>
          <p:cNvPr id="2132" name="Google Shape;2132;ge3004a3fed_19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3" name="Google Shape;2133;ge3004a3fed_19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1" name="Shape 2141"/>
        <p:cNvGrpSpPr/>
        <p:nvPr/>
      </p:nvGrpSpPr>
      <p:grpSpPr>
        <a:xfrm>
          <a:off x="0" y="0"/>
          <a:ext cx="0" cy="0"/>
          <a:chOff x="0" y="0"/>
          <a:chExt cx="0" cy="0"/>
        </a:xfrm>
      </p:grpSpPr>
      <p:sp>
        <p:nvSpPr>
          <p:cNvPr id="2142" name="Google Shape;2142;ge3004a3fed_19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3" name="Google Shape;2143;ge3004a3fed_19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1" name="Shape 2151"/>
        <p:cNvGrpSpPr/>
        <p:nvPr/>
      </p:nvGrpSpPr>
      <p:grpSpPr>
        <a:xfrm>
          <a:off x="0" y="0"/>
          <a:ext cx="0" cy="0"/>
          <a:chOff x="0" y="0"/>
          <a:chExt cx="0" cy="0"/>
        </a:xfrm>
      </p:grpSpPr>
      <p:sp>
        <p:nvSpPr>
          <p:cNvPr id="2152" name="Google Shape;2152;ge3004a3fed_19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3" name="Google Shape;2153;ge3004a3fed_19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1" name="Shape 2161"/>
        <p:cNvGrpSpPr/>
        <p:nvPr/>
      </p:nvGrpSpPr>
      <p:grpSpPr>
        <a:xfrm>
          <a:off x="0" y="0"/>
          <a:ext cx="0" cy="0"/>
          <a:chOff x="0" y="0"/>
          <a:chExt cx="0" cy="0"/>
        </a:xfrm>
      </p:grpSpPr>
      <p:sp>
        <p:nvSpPr>
          <p:cNvPr id="2162" name="Google Shape;2162;ge3004a3fed_19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3" name="Google Shape;2163;ge3004a3fed_19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1" name="Shape 2171"/>
        <p:cNvGrpSpPr/>
        <p:nvPr/>
      </p:nvGrpSpPr>
      <p:grpSpPr>
        <a:xfrm>
          <a:off x="0" y="0"/>
          <a:ext cx="0" cy="0"/>
          <a:chOff x="0" y="0"/>
          <a:chExt cx="0" cy="0"/>
        </a:xfrm>
      </p:grpSpPr>
      <p:sp>
        <p:nvSpPr>
          <p:cNvPr id="2172" name="Google Shape;2172;ge3004a3fed_19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3" name="Google Shape;2173;ge3004a3fed_19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1" name="Shape 2181"/>
        <p:cNvGrpSpPr/>
        <p:nvPr/>
      </p:nvGrpSpPr>
      <p:grpSpPr>
        <a:xfrm>
          <a:off x="0" y="0"/>
          <a:ext cx="0" cy="0"/>
          <a:chOff x="0" y="0"/>
          <a:chExt cx="0" cy="0"/>
        </a:xfrm>
      </p:grpSpPr>
      <p:sp>
        <p:nvSpPr>
          <p:cNvPr id="2182" name="Google Shape;2182;ge3004a3fed_19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3" name="Google Shape;2183;ge3004a3fed_19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1" name="Shape 2191"/>
        <p:cNvGrpSpPr/>
        <p:nvPr/>
      </p:nvGrpSpPr>
      <p:grpSpPr>
        <a:xfrm>
          <a:off x="0" y="0"/>
          <a:ext cx="0" cy="0"/>
          <a:chOff x="0" y="0"/>
          <a:chExt cx="0" cy="0"/>
        </a:xfrm>
      </p:grpSpPr>
      <p:sp>
        <p:nvSpPr>
          <p:cNvPr id="2192" name="Google Shape;2192;ge3004a3fed_19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3" name="Google Shape;2193;ge3004a3fed_19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1" name="Shape 2201"/>
        <p:cNvGrpSpPr/>
        <p:nvPr/>
      </p:nvGrpSpPr>
      <p:grpSpPr>
        <a:xfrm>
          <a:off x="0" y="0"/>
          <a:ext cx="0" cy="0"/>
          <a:chOff x="0" y="0"/>
          <a:chExt cx="0" cy="0"/>
        </a:xfrm>
      </p:grpSpPr>
      <p:sp>
        <p:nvSpPr>
          <p:cNvPr id="2202" name="Google Shape;2202;ge3004a3fed_19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3" name="Google Shape;2203;ge3004a3fed_19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0" name="Shape 2210"/>
        <p:cNvGrpSpPr/>
        <p:nvPr/>
      </p:nvGrpSpPr>
      <p:grpSpPr>
        <a:xfrm>
          <a:off x="0" y="0"/>
          <a:ext cx="0" cy="0"/>
          <a:chOff x="0" y="0"/>
          <a:chExt cx="0" cy="0"/>
        </a:xfrm>
      </p:grpSpPr>
      <p:sp>
        <p:nvSpPr>
          <p:cNvPr id="2211" name="Google Shape;2211;ge3004a3fed_19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2" name="Google Shape;2212;ge3004a3fed_19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9" name="Shape 1809"/>
        <p:cNvGrpSpPr/>
        <p:nvPr/>
      </p:nvGrpSpPr>
      <p:grpSpPr>
        <a:xfrm>
          <a:off x="0" y="0"/>
          <a:ext cx="0" cy="0"/>
          <a:chOff x="0" y="0"/>
          <a:chExt cx="0" cy="0"/>
        </a:xfrm>
      </p:grpSpPr>
      <p:sp>
        <p:nvSpPr>
          <p:cNvPr id="1810" name="Google Shape;1810;ge3004a3fed_19_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1" name="Google Shape;1811;ge3004a3fed_19_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8" name="Shape 2218"/>
        <p:cNvGrpSpPr/>
        <p:nvPr/>
      </p:nvGrpSpPr>
      <p:grpSpPr>
        <a:xfrm>
          <a:off x="0" y="0"/>
          <a:ext cx="0" cy="0"/>
          <a:chOff x="0" y="0"/>
          <a:chExt cx="0" cy="0"/>
        </a:xfrm>
      </p:grpSpPr>
      <p:sp>
        <p:nvSpPr>
          <p:cNvPr id="2219" name="Google Shape;2219;ge3004a3fed_19_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0" name="Google Shape;2220;ge3004a3fed_19_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6" name="Shape 2226"/>
        <p:cNvGrpSpPr/>
        <p:nvPr/>
      </p:nvGrpSpPr>
      <p:grpSpPr>
        <a:xfrm>
          <a:off x="0" y="0"/>
          <a:ext cx="0" cy="0"/>
          <a:chOff x="0" y="0"/>
          <a:chExt cx="0" cy="0"/>
        </a:xfrm>
      </p:grpSpPr>
      <p:sp>
        <p:nvSpPr>
          <p:cNvPr id="2227" name="Google Shape;2227;g8728718f4e_1_1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8" name="Google Shape;2228;g8728718f4e_1_1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7" name="Shape 1817"/>
        <p:cNvGrpSpPr/>
        <p:nvPr/>
      </p:nvGrpSpPr>
      <p:grpSpPr>
        <a:xfrm>
          <a:off x="0" y="0"/>
          <a:ext cx="0" cy="0"/>
          <a:chOff x="0" y="0"/>
          <a:chExt cx="0" cy="0"/>
        </a:xfrm>
      </p:grpSpPr>
      <p:sp>
        <p:nvSpPr>
          <p:cNvPr id="1818" name="Google Shape;1818;ge3004a3fed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9" name="Google Shape;1819;ge3004a3fed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3" name="Shape 1823"/>
        <p:cNvGrpSpPr/>
        <p:nvPr/>
      </p:nvGrpSpPr>
      <p:grpSpPr>
        <a:xfrm>
          <a:off x="0" y="0"/>
          <a:ext cx="0" cy="0"/>
          <a:chOff x="0" y="0"/>
          <a:chExt cx="0" cy="0"/>
        </a:xfrm>
      </p:grpSpPr>
      <p:sp>
        <p:nvSpPr>
          <p:cNvPr id="1824" name="Google Shape;1824;ge3004a3fed_19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5" name="Google Shape;1825;ge3004a3fed_19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Vision impairment severely impacts the quality of life among adult populations. An individual with vision impairment is more likely to experience limitations in their independence, mobility, and productivity which then contribute to lower rates of workforce participation and higher rates of depression and anxiety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9" name="Shape 1829"/>
        <p:cNvGrpSpPr/>
        <p:nvPr/>
      </p:nvGrpSpPr>
      <p:grpSpPr>
        <a:xfrm>
          <a:off x="0" y="0"/>
          <a:ext cx="0" cy="0"/>
          <a:chOff x="0" y="0"/>
          <a:chExt cx="0" cy="0"/>
        </a:xfrm>
      </p:grpSpPr>
      <p:sp>
        <p:nvSpPr>
          <p:cNvPr id="1830" name="Google Shape;1830;ge3004a3fed_19_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1" name="Google Shape;1831;ge3004a3fed_19_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 name="Shape 7"/>
        <p:cNvGrpSpPr/>
        <p:nvPr/>
      </p:nvGrpSpPr>
      <p:grpSpPr>
        <a:xfrm>
          <a:off x="0" y="0"/>
          <a:ext cx="0" cy="0"/>
          <a:chOff x="0" y="0"/>
          <a:chExt cx="0" cy="0"/>
        </a:xfrm>
      </p:grpSpPr>
      <p:sp>
        <p:nvSpPr>
          <p:cNvPr id="8" name="Google Shape;8;p2"/>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9" name="Google Shape;9;p2"/>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0" name="Google Shape;10;p2"/>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5"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11"/>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551" name="Google Shape;551;p11"/>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11"/>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11"/>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11"/>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555" name="Google Shape;555;p11"/>
          <p:cNvGrpSpPr/>
          <p:nvPr/>
        </p:nvGrpSpPr>
        <p:grpSpPr>
          <a:xfrm flipH="1" rot="5400000">
            <a:off x="7407333" y="1284925"/>
            <a:ext cx="581800" cy="582350"/>
            <a:chOff x="8064275" y="887850"/>
            <a:chExt cx="581800" cy="582350"/>
          </a:xfrm>
        </p:grpSpPr>
        <p:sp>
          <p:nvSpPr>
            <p:cNvPr id="556" name="Google Shape;556;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1"/>
          <p:cNvGrpSpPr/>
          <p:nvPr/>
        </p:nvGrpSpPr>
        <p:grpSpPr>
          <a:xfrm flipH="1" rot="5400000">
            <a:off x="7869720" y="2754200"/>
            <a:ext cx="292025" cy="292575"/>
            <a:chOff x="7353050" y="316275"/>
            <a:chExt cx="292025" cy="292575"/>
          </a:xfrm>
        </p:grpSpPr>
        <p:sp>
          <p:nvSpPr>
            <p:cNvPr id="563" name="Google Shape;563;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1"/>
          <p:cNvGrpSpPr/>
          <p:nvPr/>
        </p:nvGrpSpPr>
        <p:grpSpPr>
          <a:xfrm flipH="1" rot="5400000">
            <a:off x="8012458" y="178175"/>
            <a:ext cx="175000" cy="175000"/>
            <a:chOff x="8792300" y="321275"/>
            <a:chExt cx="175000" cy="175000"/>
          </a:xfrm>
        </p:grpSpPr>
        <p:sp>
          <p:nvSpPr>
            <p:cNvPr id="568" name="Google Shape;568;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11"/>
          <p:cNvGrpSpPr/>
          <p:nvPr/>
        </p:nvGrpSpPr>
        <p:grpSpPr>
          <a:xfrm flipH="1" rot="5400000">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83" name="Google Shape;583;p11"/>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584" name="Google Shape;584;p11"/>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585" name="Google Shape;585;p11"/>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1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1"/>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2"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3" name="Shape 623"/>
        <p:cNvGrpSpPr/>
        <p:nvPr/>
      </p:nvGrpSpPr>
      <p:grpSpPr>
        <a:xfrm>
          <a:off x="0" y="0"/>
          <a:ext cx="0" cy="0"/>
          <a:chOff x="0" y="0"/>
          <a:chExt cx="0" cy="0"/>
        </a:xfrm>
      </p:grpSpPr>
      <p:sp>
        <p:nvSpPr>
          <p:cNvPr id="624" name="Google Shape;624;p13"/>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625" name="Google Shape;625;p13"/>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6" name="Google Shape;626;p13"/>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7" name="Google Shape;627;p13"/>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8" name="Google Shape;628;p13"/>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9" name="Google Shape;629;p13"/>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0" name="Google Shape;630;p13"/>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1" name="Google Shape;631;p13"/>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2" name="Google Shape;632;p13"/>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3" name="Google Shape;633;p13"/>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637" name="Shape 637"/>
        <p:cNvGrpSpPr/>
        <p:nvPr/>
      </p:nvGrpSpPr>
      <p:grpSpPr>
        <a:xfrm>
          <a:off x="0" y="0"/>
          <a:ext cx="0" cy="0"/>
          <a:chOff x="0" y="0"/>
          <a:chExt cx="0" cy="0"/>
        </a:xfrm>
      </p:grpSpPr>
      <p:sp>
        <p:nvSpPr>
          <p:cNvPr id="638" name="Google Shape;638;p14"/>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39" name="Google Shape;639;p14"/>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0" name="Google Shape;640;p14"/>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1" name="Google Shape;641;p14"/>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2" name="Google Shape;642;p14"/>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3" name="Google Shape;643;p14"/>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4" name="Google Shape;644;p14"/>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647" name="Google Shape;647;p14"/>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665" name="Shape 665"/>
        <p:cNvGrpSpPr/>
        <p:nvPr/>
      </p:nvGrpSpPr>
      <p:grpSpPr>
        <a:xfrm>
          <a:off x="0" y="0"/>
          <a:ext cx="0" cy="0"/>
          <a:chOff x="0" y="0"/>
          <a:chExt cx="0" cy="0"/>
        </a:xfrm>
      </p:grpSpPr>
      <p:sp>
        <p:nvSpPr>
          <p:cNvPr id="666" name="Google Shape;666;p15"/>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7" name="Google Shape;667;p15"/>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68" name="Google Shape;668;p15"/>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69" name="Google Shape;669;p15"/>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0" name="Google Shape;670;p15"/>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1" name="Google Shape;671;p15"/>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2" name="Google Shape;672;p15"/>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3" name="Google Shape;673;p15"/>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4" name="Google Shape;674;p15"/>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675" name="Google Shape;675;p15"/>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676" name="Google Shape;676;p15"/>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15"/>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4" name="Google Shape;694;p15"/>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71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713" name="Google Shape;713;p16"/>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714" name="Google Shape;714;p16"/>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7" name="Google Shape;727;p16"/>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728" name="Google Shape;728;p16"/>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5" name="Google Shape;755;p16"/>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6" name="Google Shape;756;p16"/>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7" name="Google Shape;757;p16"/>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758" name="Google Shape;758;p16"/>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759" name="Google Shape;759;p16"/>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760" name="Shape 760"/>
        <p:cNvGrpSpPr/>
        <p:nvPr/>
      </p:nvGrpSpPr>
      <p:grpSpPr>
        <a:xfrm>
          <a:off x="0" y="0"/>
          <a:ext cx="0" cy="0"/>
          <a:chOff x="0" y="0"/>
          <a:chExt cx="0" cy="0"/>
        </a:xfrm>
      </p:grpSpPr>
      <p:sp>
        <p:nvSpPr>
          <p:cNvPr id="761" name="Google Shape;761;p17"/>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3" name="Google Shape;763;p17"/>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4" name="Google Shape;764;p17"/>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5" name="Google Shape;765;p17"/>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766" name="Google Shape;766;p17"/>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7" name="Google Shape;767;p17"/>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8" name="Google Shape;768;p17"/>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9" name="Google Shape;769;p17"/>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0" name="Google Shape;770;p17"/>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1" name="Google Shape;771;p17"/>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2" name="Google Shape;772;p17"/>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3" name="Google Shape;773;p17"/>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774" name="Google Shape;774;p17"/>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775" name="Google Shape;775;p17"/>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776" name="Google Shape;776;p17"/>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777" name="Google Shape;777;p17"/>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6" name="Google Shape;806;p17"/>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807" name="Google Shape;807;p17"/>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808" name="Google Shape;808;p17"/>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17"/>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840" name="Shape 840"/>
        <p:cNvGrpSpPr/>
        <p:nvPr/>
      </p:nvGrpSpPr>
      <p:grpSpPr>
        <a:xfrm>
          <a:off x="0" y="0"/>
          <a:ext cx="0" cy="0"/>
          <a:chOff x="0" y="0"/>
          <a:chExt cx="0" cy="0"/>
        </a:xfrm>
      </p:grpSpPr>
      <p:sp>
        <p:nvSpPr>
          <p:cNvPr id="841" name="Google Shape;841;p18"/>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843" name="Google Shape;843;p18"/>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844" name="Google Shape;844;p18"/>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845" name="Google Shape;845;p18"/>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2" name="Google Shape;862;p18"/>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9" name="Google Shape;879;p18"/>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8"/>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8"/>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8"/>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911" name="Shape 911"/>
        <p:cNvGrpSpPr/>
        <p:nvPr/>
      </p:nvGrpSpPr>
      <p:grpSpPr>
        <a:xfrm>
          <a:off x="0" y="0"/>
          <a:ext cx="0" cy="0"/>
          <a:chOff x="0" y="0"/>
          <a:chExt cx="0" cy="0"/>
        </a:xfrm>
      </p:grpSpPr>
      <p:sp>
        <p:nvSpPr>
          <p:cNvPr id="912" name="Google Shape;912;p19"/>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p:txBody>
      </p:sp>
      <p:sp>
        <p:nvSpPr>
          <p:cNvPr id="913" name="Google Shape;913;p19"/>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p:txBody>
      </p:sp>
      <p:sp>
        <p:nvSpPr>
          <p:cNvPr id="914" name="Google Shape;914;p19"/>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19"/>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9"/>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9"/>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19" name="Google Shape;919;p19"/>
          <p:cNvGrpSpPr/>
          <p:nvPr/>
        </p:nvGrpSpPr>
        <p:grpSpPr>
          <a:xfrm flipH="1" rot="5400000">
            <a:off x="7407333" y="1284925"/>
            <a:ext cx="581800" cy="582350"/>
            <a:chOff x="8064275" y="887850"/>
            <a:chExt cx="581800" cy="582350"/>
          </a:xfrm>
        </p:grpSpPr>
        <p:sp>
          <p:nvSpPr>
            <p:cNvPr id="920" name="Google Shape;920;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9"/>
          <p:cNvGrpSpPr/>
          <p:nvPr/>
        </p:nvGrpSpPr>
        <p:grpSpPr>
          <a:xfrm flipH="1" rot="5400000">
            <a:off x="7869720" y="2754200"/>
            <a:ext cx="292025" cy="292575"/>
            <a:chOff x="7353050" y="316275"/>
            <a:chExt cx="292025" cy="292575"/>
          </a:xfrm>
        </p:grpSpPr>
        <p:sp>
          <p:nvSpPr>
            <p:cNvPr id="927" name="Google Shape;927;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19"/>
          <p:cNvGrpSpPr/>
          <p:nvPr/>
        </p:nvGrpSpPr>
        <p:grpSpPr>
          <a:xfrm flipH="1" rot="5400000">
            <a:off x="8012458" y="178175"/>
            <a:ext cx="175000" cy="175000"/>
            <a:chOff x="8792300" y="321275"/>
            <a:chExt cx="175000" cy="175000"/>
          </a:xfrm>
        </p:grpSpPr>
        <p:sp>
          <p:nvSpPr>
            <p:cNvPr id="932" name="Google Shape;932;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19"/>
          <p:cNvGrpSpPr/>
          <p:nvPr/>
        </p:nvGrpSpPr>
        <p:grpSpPr>
          <a:xfrm flipH="1" rot="5400000">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7" name="Google Shape;947;p19"/>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9"/>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9"/>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1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985" name="Shape 985"/>
        <p:cNvGrpSpPr/>
        <p:nvPr/>
      </p:nvGrpSpPr>
      <p:grpSpPr>
        <a:xfrm>
          <a:off x="0" y="0"/>
          <a:ext cx="0" cy="0"/>
          <a:chOff x="0" y="0"/>
          <a:chExt cx="0" cy="0"/>
        </a:xfrm>
      </p:grpSpPr>
      <p:sp>
        <p:nvSpPr>
          <p:cNvPr id="986" name="Google Shape;986;p20"/>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88" name="Google Shape;988;p20"/>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90" name="Google Shape;990;p20"/>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992" name="Google Shape;992;p20"/>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20"/>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20"/>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20"/>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96" name="Google Shape;996;p20"/>
          <p:cNvGrpSpPr/>
          <p:nvPr/>
        </p:nvGrpSpPr>
        <p:grpSpPr>
          <a:xfrm flipH="1" rot="5400000">
            <a:off x="7407333" y="1284925"/>
            <a:ext cx="581800" cy="582350"/>
            <a:chOff x="8064275" y="887850"/>
            <a:chExt cx="581800" cy="582350"/>
          </a:xfrm>
        </p:grpSpPr>
        <p:sp>
          <p:nvSpPr>
            <p:cNvPr id="997" name="Google Shape;997;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20"/>
          <p:cNvGrpSpPr/>
          <p:nvPr/>
        </p:nvGrpSpPr>
        <p:grpSpPr>
          <a:xfrm flipH="1" rot="5400000">
            <a:off x="7869720" y="2754200"/>
            <a:ext cx="292025" cy="292575"/>
            <a:chOff x="7353050" y="316275"/>
            <a:chExt cx="292025" cy="292575"/>
          </a:xfrm>
        </p:grpSpPr>
        <p:sp>
          <p:nvSpPr>
            <p:cNvPr id="1004" name="Google Shape;1004;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20"/>
          <p:cNvGrpSpPr/>
          <p:nvPr/>
        </p:nvGrpSpPr>
        <p:grpSpPr>
          <a:xfrm flipH="1" rot="5400000">
            <a:off x="8012458" y="178175"/>
            <a:ext cx="175000" cy="175000"/>
            <a:chOff x="8792300" y="321275"/>
            <a:chExt cx="175000" cy="175000"/>
          </a:xfrm>
        </p:grpSpPr>
        <p:sp>
          <p:nvSpPr>
            <p:cNvPr id="1009" name="Google Shape;1009;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20"/>
          <p:cNvGrpSpPr/>
          <p:nvPr/>
        </p:nvGrpSpPr>
        <p:grpSpPr>
          <a:xfrm flipH="1" rot="5400000">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4" name="Google Shape;1024;p20"/>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0"/>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0"/>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20"/>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8" name="Google Shape;48;p3"/>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9" name="Google Shape;49;p3"/>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 name="Google Shape;69;p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1062" name="Shape 1062"/>
        <p:cNvGrpSpPr/>
        <p:nvPr/>
      </p:nvGrpSpPr>
      <p:grpSpPr>
        <a:xfrm>
          <a:off x="0" y="0"/>
          <a:ext cx="0" cy="0"/>
          <a:chOff x="0" y="0"/>
          <a:chExt cx="0" cy="0"/>
        </a:xfrm>
      </p:grpSpPr>
      <p:sp>
        <p:nvSpPr>
          <p:cNvPr id="1063" name="Google Shape;1063;p21"/>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1"/>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21"/>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5" name="Google Shape;1085;p21"/>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6" name="Google Shape;1086;p21"/>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7" name="Google Shape;1087;p21"/>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8" name="Google Shape;1088;p21"/>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9" name="Google Shape;1089;p21"/>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1090"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1092" name="Google Shape;1092;p22"/>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6" name="Google Shape;1106;p22"/>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2"/>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22"/>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4" name="Google Shape;1134;p22"/>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5" name="Google Shape;1135;p22"/>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6" name="Google Shape;1136;p22"/>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7" name="Google Shape;1137;p22"/>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8" name="Google Shape;1138;p22"/>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1139" name="Shape 1139"/>
        <p:cNvGrpSpPr/>
        <p:nvPr/>
      </p:nvGrpSpPr>
      <p:grpSpPr>
        <a:xfrm>
          <a:off x="0" y="0"/>
          <a:ext cx="0" cy="0"/>
          <a:chOff x="0" y="0"/>
          <a:chExt cx="0" cy="0"/>
        </a:xfrm>
      </p:grpSpPr>
      <p:sp>
        <p:nvSpPr>
          <p:cNvPr id="1140" name="Google Shape;1140;p23"/>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41" name="Google Shape;1141;p23"/>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1142" name="Google Shape;1142;p23"/>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1143" name="Google Shape;1143;p23"/>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56" name="Google Shape;1156;p23"/>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157" name="Google Shape;1157;p23"/>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1183" name="Shape 1183"/>
        <p:cNvGrpSpPr/>
        <p:nvPr/>
      </p:nvGrpSpPr>
      <p:grpSpPr>
        <a:xfrm>
          <a:off x="0" y="0"/>
          <a:ext cx="0" cy="0"/>
          <a:chOff x="0" y="0"/>
          <a:chExt cx="0" cy="0"/>
        </a:xfrm>
      </p:grpSpPr>
      <p:sp>
        <p:nvSpPr>
          <p:cNvPr id="1184" name="Google Shape;1184;p24"/>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1186" name="Google Shape;1186;p24"/>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99" name="Google Shape;1199;p24"/>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24"/>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1226" name="Shape 1226"/>
        <p:cNvGrpSpPr/>
        <p:nvPr/>
      </p:nvGrpSpPr>
      <p:grpSpPr>
        <a:xfrm>
          <a:off x="0" y="0"/>
          <a:ext cx="0" cy="0"/>
          <a:chOff x="0" y="0"/>
          <a:chExt cx="0" cy="0"/>
        </a:xfrm>
      </p:grpSpPr>
      <p:sp>
        <p:nvSpPr>
          <p:cNvPr id="1227" name="Google Shape;1227;p25"/>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cxnSp>
        <p:nvCxnSpPr>
          <p:cNvPr id="1228" name="Google Shape;1228;p25"/>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229" name="Google Shape;1229;p25"/>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230" name="Google Shape;1230;p25"/>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 name="Google Shape;1243;p25"/>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5"/>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5"/>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5"/>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5"/>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5"/>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1" name="Google Shape;1261;p25"/>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62" name="Google Shape;1262;p25"/>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288" name="Shape 1288"/>
        <p:cNvGrpSpPr/>
        <p:nvPr/>
      </p:nvGrpSpPr>
      <p:grpSpPr>
        <a:xfrm>
          <a:off x="0" y="0"/>
          <a:ext cx="0" cy="0"/>
          <a:chOff x="0" y="0"/>
          <a:chExt cx="0" cy="0"/>
        </a:xfrm>
      </p:grpSpPr>
      <p:sp>
        <p:nvSpPr>
          <p:cNvPr id="1289" name="Google Shape;1289;p2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6"/>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6"/>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9" name="Google Shape;1309;p26"/>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1326"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1328" name="Google Shape;1328;p27"/>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1329" name="Google Shape;1329;p27"/>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1330" name="Google Shape;1330;p27"/>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1331" name="Google Shape;1331;p27"/>
          <p:cNvGrpSpPr/>
          <p:nvPr/>
        </p:nvGrpSpPr>
        <p:grpSpPr>
          <a:xfrm flipH="1" rot="5400000">
            <a:off x="7407333" y="1284925"/>
            <a:ext cx="581800" cy="582350"/>
            <a:chOff x="8064275" y="887850"/>
            <a:chExt cx="581800" cy="582350"/>
          </a:xfrm>
        </p:grpSpPr>
        <p:sp>
          <p:nvSpPr>
            <p:cNvPr id="1332" name="Google Shape;1332;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27"/>
          <p:cNvGrpSpPr/>
          <p:nvPr/>
        </p:nvGrpSpPr>
        <p:grpSpPr>
          <a:xfrm flipH="1" rot="5400000">
            <a:off x="7869720" y="2754200"/>
            <a:ext cx="292025" cy="292575"/>
            <a:chOff x="7353050" y="316275"/>
            <a:chExt cx="292025" cy="292575"/>
          </a:xfrm>
        </p:grpSpPr>
        <p:sp>
          <p:nvSpPr>
            <p:cNvPr id="1339" name="Google Shape;1339;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27"/>
          <p:cNvGrpSpPr/>
          <p:nvPr/>
        </p:nvGrpSpPr>
        <p:grpSpPr>
          <a:xfrm flipH="1" rot="5400000">
            <a:off x="8012458" y="178175"/>
            <a:ext cx="175000" cy="175000"/>
            <a:chOff x="8792300" y="321275"/>
            <a:chExt cx="175000" cy="175000"/>
          </a:xfrm>
        </p:grpSpPr>
        <p:sp>
          <p:nvSpPr>
            <p:cNvPr id="1344" name="Google Shape;1344;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7"/>
          <p:cNvGrpSpPr/>
          <p:nvPr/>
        </p:nvGrpSpPr>
        <p:grpSpPr>
          <a:xfrm flipH="1" rot="5400000">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9" name="Google Shape;1359;p27"/>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1360" name="Google Shape;1360;p27"/>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1361" name="Google Shape;1361;p27"/>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27"/>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7"/>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7"/>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7"/>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7"/>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7"/>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1397"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1400" name="Google Shape;1400;p28"/>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1418"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29"/>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2" name="Google Shape;1472;p29"/>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1473" name="Google Shape;1473;p29"/>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1474" name="Google Shape;1474;p29"/>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1478"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481" name="Google Shape;1481;p30"/>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482" name="Google Shape;1482;p30"/>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483" name="Google Shape;1483;p30"/>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2" name="Google Shape;1512;p30"/>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1513" name="Google Shape;1513;p30"/>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514" name="Google Shape;1514;p30"/>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3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 name="Shape 109"/>
        <p:cNvGrpSpPr/>
        <p:nvPr/>
      </p:nvGrpSpPr>
      <p:grpSpPr>
        <a:xfrm>
          <a:off x="0" y="0"/>
          <a:ext cx="0" cy="0"/>
          <a:chOff x="0" y="0"/>
          <a:chExt cx="0" cy="0"/>
        </a:xfrm>
      </p:grpSpPr>
      <p:sp>
        <p:nvSpPr>
          <p:cNvPr id="110" name="Google Shape;110;p4"/>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 name="Google Shape;135;p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9" name="Google Shape;169;p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71" name="Google Shape;171;p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1546"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31"/>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1553" name="Google Shape;1553;p31"/>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1554" name="Google Shape;1554;p31"/>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1555" name="Google Shape;1555;p31"/>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84" name="Google Shape;1584;p31"/>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1585" name="Google Shape;1585;p31"/>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1586" name="Google Shape;1586;p31"/>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3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8" name="Google Shape;1618;p31"/>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619" name="Shape 1619"/>
        <p:cNvGrpSpPr/>
        <p:nvPr/>
      </p:nvGrpSpPr>
      <p:grpSpPr>
        <a:xfrm>
          <a:off x="0" y="0"/>
          <a:ext cx="0" cy="0"/>
          <a:chOff x="0" y="0"/>
          <a:chExt cx="0" cy="0"/>
        </a:xfrm>
      </p:grpSpPr>
      <p:sp>
        <p:nvSpPr>
          <p:cNvPr id="1620" name="Google Shape;1620;p32"/>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1" name="Google Shape;1621;p32"/>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2" name="Google Shape;1622;p32"/>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2" name="Google Shape;1642;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76" name="Google Shape;1676;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677" name="Google Shape;1677;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678" name="Google Shape;1678;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5" name="Shape 175"/>
        <p:cNvGrpSpPr/>
        <p:nvPr/>
      </p:nvGrpSpPr>
      <p:grpSpPr>
        <a:xfrm>
          <a:off x="0" y="0"/>
          <a:ext cx="0" cy="0"/>
          <a:chOff x="0" y="0"/>
          <a:chExt cx="0" cy="0"/>
        </a:xfrm>
      </p:grpSpPr>
      <p:sp>
        <p:nvSpPr>
          <p:cNvPr id="176" name="Google Shape;176;p5"/>
          <p:cNvSpPr txBox="1"/>
          <p:nvPr>
            <p:ph type="title"/>
          </p:nvPr>
        </p:nvSpPr>
        <p:spPr>
          <a:xfrm>
            <a:off x="1807671" y="338325"/>
            <a:ext cx="55287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7" name="Google Shape;177;p5"/>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8" name="Google Shape;178;p5"/>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9" name="Google Shape;179;p5"/>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0" name="Google Shape;180;p5"/>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1" name="Google Shape;181;p5"/>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2" name="Google Shape;182;p5"/>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2" name="Google Shape;202;p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6" name="Google Shape;236;p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38" name="Google Shape;238;p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sp>
        <p:nvSpPr>
          <p:cNvPr id="243" name="Google Shape;243;p6"/>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 name="Google Shape;263;p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7" name="Google Shape;297;p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98" name="Google Shape;298;p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99" name="Google Shape;299;p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3" name="Shape 303"/>
        <p:cNvGrpSpPr/>
        <p:nvPr/>
      </p:nvGrpSpPr>
      <p:grpSpPr>
        <a:xfrm>
          <a:off x="0" y="0"/>
          <a:ext cx="0" cy="0"/>
          <a:chOff x="0" y="0"/>
          <a:chExt cx="0" cy="0"/>
        </a:xfrm>
      </p:grpSpPr>
      <p:sp>
        <p:nvSpPr>
          <p:cNvPr id="304" name="Google Shape;304;p7"/>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305" name="Google Shape;305;p7"/>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06" name="Google Shape;306;p7"/>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7"/>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08" name="Google Shape;308;p7"/>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7"/>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9" name="Google Shape;339;p7"/>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7"/>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6"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8"/>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8"/>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8"/>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8"/>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4" name="Google Shape;404;p8"/>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8"/>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8"/>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8"/>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8" name="Shape 438"/>
        <p:cNvGrpSpPr/>
        <p:nvPr/>
      </p:nvGrpSpPr>
      <p:grpSpPr>
        <a:xfrm>
          <a:off x="0" y="0"/>
          <a:ext cx="0" cy="0"/>
          <a:chOff x="0" y="0"/>
          <a:chExt cx="0" cy="0"/>
        </a:xfrm>
      </p:grpSpPr>
      <p:sp>
        <p:nvSpPr>
          <p:cNvPr id="439" name="Google Shape;439;p9"/>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441" name="Google Shape;441;p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4" name="Google Shape;474;p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75" name="Google Shape;475;p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1" name="Shape 501"/>
        <p:cNvGrpSpPr/>
        <p:nvPr/>
      </p:nvGrpSpPr>
      <p:grpSpPr>
        <a:xfrm>
          <a:off x="0" y="0"/>
          <a:ext cx="0" cy="0"/>
          <a:chOff x="0" y="0"/>
          <a:chExt cx="0" cy="0"/>
        </a:xfrm>
      </p:grpSpPr>
      <p:sp>
        <p:nvSpPr>
          <p:cNvPr id="502" name="Google Shape;502;p10"/>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503" name="Google Shape;503;p10"/>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10"/>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8" name="Google Shape;518;p10"/>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519" name="Google Shape;519;p10"/>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7.png"/><Relationship Id="rId4" Type="http://schemas.openxmlformats.org/officeDocument/2006/relationships/image" Target="../media/image12.png"/><Relationship Id="rId5" Type="http://schemas.openxmlformats.org/officeDocument/2006/relationships/image" Target="../media/image26.png"/><Relationship Id="rId6"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2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4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2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2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28.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23.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2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34.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3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image" Target="../media/image3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 Id="rId3"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43.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image" Target="../media/image3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35.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4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 Id="rId3" Type="http://schemas.openxmlformats.org/officeDocument/2006/relationships/image" Target="../media/image45.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image" Target="../media/image4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 Id="rId3" Type="http://schemas.openxmlformats.org/officeDocument/2006/relationships/image" Target="../media/image3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 Id="rId3" Type="http://schemas.openxmlformats.org/officeDocument/2006/relationships/image" Target="../media/image4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image" Target="../media/image46.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image" Target="../media/image3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 Id="rId3" Type="http://schemas.openxmlformats.org/officeDocument/2006/relationships/image" Target="../media/image4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 Id="rId3" Type="http://schemas.openxmlformats.org/officeDocument/2006/relationships/image" Target="../media/image3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5" name="Shape 1685"/>
        <p:cNvGrpSpPr/>
        <p:nvPr/>
      </p:nvGrpSpPr>
      <p:grpSpPr>
        <a:xfrm>
          <a:off x="0" y="0"/>
          <a:ext cx="0" cy="0"/>
          <a:chOff x="0" y="0"/>
          <a:chExt cx="0" cy="0"/>
        </a:xfrm>
      </p:grpSpPr>
      <p:sp>
        <p:nvSpPr>
          <p:cNvPr id="1686" name="Google Shape;1686;p33"/>
          <p:cNvSpPr txBox="1"/>
          <p:nvPr>
            <p:ph idx="4294967295" type="ctrTitle"/>
          </p:nvPr>
        </p:nvSpPr>
        <p:spPr>
          <a:xfrm>
            <a:off x="617700" y="2102525"/>
            <a:ext cx="6996600" cy="346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accent1"/>
                </a:solidFill>
              </a:rPr>
              <a:t>ON-DEVICE </a:t>
            </a:r>
            <a:endParaRPr sz="3200"/>
          </a:p>
          <a:p>
            <a:pPr indent="0" lvl="0" marL="0" rtl="0" algn="l">
              <a:spcBef>
                <a:spcPts val="0"/>
              </a:spcBef>
              <a:spcAft>
                <a:spcPts val="0"/>
              </a:spcAft>
              <a:buNone/>
            </a:pPr>
            <a:r>
              <a:rPr lang="en" sz="3200"/>
              <a:t>VISUAL QUESTION ANSWERING (VQA) </a:t>
            </a:r>
            <a:endParaRPr sz="3200"/>
          </a:p>
          <a:p>
            <a:pPr indent="0" lvl="0" marL="0" rtl="0" algn="l">
              <a:spcBef>
                <a:spcPts val="0"/>
              </a:spcBef>
              <a:spcAft>
                <a:spcPts val="0"/>
              </a:spcAft>
              <a:buNone/>
            </a:pPr>
            <a:r>
              <a:rPr lang="en" sz="3200"/>
              <a:t>SYSTEM AIMED FOR THE VISUALLY IMAIRED</a:t>
            </a:r>
            <a:endParaRPr sz="3200"/>
          </a:p>
          <a:p>
            <a:pPr indent="0" lvl="0" marL="0" rtl="0" algn="l">
              <a:spcBef>
                <a:spcPts val="0"/>
              </a:spcBef>
              <a:spcAft>
                <a:spcPts val="0"/>
              </a:spcAft>
              <a:buNone/>
            </a:pPr>
            <a:r>
              <a:t/>
            </a:r>
            <a:endParaRPr i="1" sz="2100"/>
          </a:p>
          <a:p>
            <a:pPr indent="0" lvl="0" marL="0" rtl="0" algn="l">
              <a:spcBef>
                <a:spcPts val="0"/>
              </a:spcBef>
              <a:spcAft>
                <a:spcPts val="0"/>
              </a:spcAft>
              <a:buNone/>
            </a:pPr>
            <a:r>
              <a:rPr i="1" lang="en" sz="2100"/>
              <a:t>Graduation Project</a:t>
            </a:r>
            <a:r>
              <a:rPr i="1" lang="en" sz="2100"/>
              <a:t> </a:t>
            </a:r>
            <a:endParaRPr i="1" sz="2100">
              <a:solidFill>
                <a:schemeClr val="dk2"/>
              </a:solidFill>
            </a:endParaRPr>
          </a:p>
        </p:txBody>
      </p:sp>
      <p:sp>
        <p:nvSpPr>
          <p:cNvPr id="1687" name="Google Shape;1687;p33"/>
          <p:cNvSpPr txBox="1"/>
          <p:nvPr>
            <p:ph idx="3" type="subTitle"/>
          </p:nvPr>
        </p:nvSpPr>
        <p:spPr>
          <a:xfrm>
            <a:off x="617706" y="424740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300"/>
              <a:t>17-07-2021</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pic>
        <p:nvPicPr>
          <p:cNvPr id="1688" name="Google Shape;1688;p33"/>
          <p:cNvPicPr preferRelativeResize="0"/>
          <p:nvPr/>
        </p:nvPicPr>
        <p:blipFill>
          <a:blip r:embed="rId3">
            <a:alphaModFix/>
          </a:blip>
          <a:stretch>
            <a:fillRect/>
          </a:stretch>
        </p:blipFill>
        <p:spPr>
          <a:xfrm>
            <a:off x="1292775" y="147350"/>
            <a:ext cx="1238250" cy="1076325"/>
          </a:xfrm>
          <a:prstGeom prst="rect">
            <a:avLst/>
          </a:prstGeom>
          <a:noFill/>
          <a:ln>
            <a:noFill/>
          </a:ln>
        </p:spPr>
      </p:pic>
      <p:pic>
        <p:nvPicPr>
          <p:cNvPr id="1689" name="Google Shape;1689;p33"/>
          <p:cNvPicPr preferRelativeResize="0"/>
          <p:nvPr/>
        </p:nvPicPr>
        <p:blipFill rotWithShape="1">
          <a:blip r:embed="rId4">
            <a:alphaModFix/>
          </a:blip>
          <a:srcRect b="0" l="-89600" r="89600" t="0"/>
          <a:stretch/>
        </p:blipFill>
        <p:spPr>
          <a:xfrm>
            <a:off x="5913600" y="118775"/>
            <a:ext cx="981075" cy="1133475"/>
          </a:xfrm>
          <a:prstGeom prst="rect">
            <a:avLst/>
          </a:prstGeom>
          <a:noFill/>
          <a:ln>
            <a:noFill/>
          </a:ln>
        </p:spPr>
      </p:pic>
      <p:pic>
        <p:nvPicPr>
          <p:cNvPr id="1690" name="Google Shape;1690;p33"/>
          <p:cNvPicPr preferRelativeResize="0"/>
          <p:nvPr/>
        </p:nvPicPr>
        <p:blipFill>
          <a:blip r:embed="rId4">
            <a:alphaModFix/>
          </a:blip>
          <a:stretch>
            <a:fillRect/>
          </a:stretch>
        </p:blipFill>
        <p:spPr>
          <a:xfrm>
            <a:off x="6804500" y="118775"/>
            <a:ext cx="981075" cy="1133475"/>
          </a:xfrm>
          <a:prstGeom prst="rect">
            <a:avLst/>
          </a:prstGeom>
          <a:noFill/>
          <a:ln>
            <a:noFill/>
          </a:ln>
        </p:spPr>
      </p:pic>
      <p:sp>
        <p:nvSpPr>
          <p:cNvPr id="1691" name="Google Shape;1691;p33"/>
          <p:cNvSpPr txBox="1"/>
          <p:nvPr/>
        </p:nvSpPr>
        <p:spPr>
          <a:xfrm>
            <a:off x="3167763" y="361500"/>
            <a:ext cx="3000000" cy="648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1200"/>
              </a:spcAft>
              <a:buNone/>
            </a:pPr>
            <a:r>
              <a:rPr b="1" lang="en">
                <a:latin typeface="Abel"/>
                <a:ea typeface="Abel"/>
                <a:cs typeface="Abel"/>
                <a:sym typeface="Abel"/>
              </a:rPr>
              <a:t>Department of Computer and Automatic Control Engineering</a:t>
            </a:r>
            <a:endParaRPr b="1">
              <a:latin typeface="Abel"/>
              <a:ea typeface="Abel"/>
              <a:cs typeface="Abel"/>
              <a:sym typeface="Abe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8" name="Shape 1838"/>
        <p:cNvGrpSpPr/>
        <p:nvPr/>
      </p:nvGrpSpPr>
      <p:grpSpPr>
        <a:xfrm>
          <a:off x="0" y="0"/>
          <a:ext cx="0" cy="0"/>
          <a:chOff x="0" y="0"/>
          <a:chExt cx="0" cy="0"/>
        </a:xfrm>
      </p:grpSpPr>
      <p:sp>
        <p:nvSpPr>
          <p:cNvPr id="1839" name="Google Shape;1839;p42"/>
          <p:cNvSpPr txBox="1"/>
          <p:nvPr>
            <p:ph type="title"/>
          </p:nvPr>
        </p:nvSpPr>
        <p:spPr>
          <a:xfrm>
            <a:off x="2528238" y="21387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solidFill>
                  <a:schemeClr val="accent5"/>
                </a:solidFill>
              </a:rPr>
              <a:t>PROBLEM</a:t>
            </a:r>
            <a:endParaRPr b="1" sz="4200">
              <a:solidFill>
                <a:schemeClr val="accent5"/>
              </a:solidFill>
            </a:endParaRPr>
          </a:p>
        </p:txBody>
      </p:sp>
      <p:sp>
        <p:nvSpPr>
          <p:cNvPr id="1840" name="Google Shape;1840;p42"/>
          <p:cNvSpPr txBox="1"/>
          <p:nvPr>
            <p:ph idx="1" type="body"/>
          </p:nvPr>
        </p:nvSpPr>
        <p:spPr>
          <a:xfrm>
            <a:off x="714650" y="1152150"/>
            <a:ext cx="7705500" cy="352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sp>
        <p:nvSpPr>
          <p:cNvPr id="1841" name="Google Shape;1841;p42"/>
          <p:cNvSpPr txBox="1"/>
          <p:nvPr/>
        </p:nvSpPr>
        <p:spPr>
          <a:xfrm>
            <a:off x="1246900" y="1330825"/>
            <a:ext cx="677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842" name="Google Shape;1842;p42"/>
          <p:cNvSpPr txBox="1"/>
          <p:nvPr/>
        </p:nvSpPr>
        <p:spPr>
          <a:xfrm>
            <a:off x="467600" y="1152150"/>
            <a:ext cx="8440500" cy="111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800">
                <a:solidFill>
                  <a:srgbClr val="595959"/>
                </a:solidFill>
                <a:latin typeface="Fjalla One"/>
                <a:ea typeface="Fjalla One"/>
                <a:cs typeface="Fjalla One"/>
                <a:sym typeface="Fjalla One"/>
              </a:rPr>
              <a:t>We need to ensure that our system is:</a:t>
            </a:r>
            <a:endParaRPr sz="2800">
              <a:solidFill>
                <a:srgbClr val="595959"/>
              </a:solidFill>
              <a:latin typeface="Fjalla One"/>
              <a:ea typeface="Fjalla One"/>
              <a:cs typeface="Fjalla One"/>
              <a:sym typeface="Fjalla One"/>
            </a:endParaRPr>
          </a:p>
          <a:p>
            <a:pPr indent="0" lvl="0" marL="457200" rtl="0" algn="l">
              <a:lnSpc>
                <a:spcPct val="115000"/>
              </a:lnSpc>
              <a:spcBef>
                <a:spcPts val="0"/>
              </a:spcBef>
              <a:spcAft>
                <a:spcPts val="0"/>
              </a:spcAft>
              <a:buNone/>
            </a:pPr>
            <a:r>
              <a:t/>
            </a:r>
            <a:endParaRPr sz="2800">
              <a:solidFill>
                <a:srgbClr val="595959"/>
              </a:solidFill>
              <a:latin typeface="Fjalla One"/>
              <a:ea typeface="Fjalla One"/>
              <a:cs typeface="Fjalla One"/>
              <a:sym typeface="Fjalla One"/>
            </a:endParaRPr>
          </a:p>
        </p:txBody>
      </p:sp>
      <p:pic>
        <p:nvPicPr>
          <p:cNvPr id="1843" name="Google Shape;1843;p42"/>
          <p:cNvPicPr preferRelativeResize="0"/>
          <p:nvPr/>
        </p:nvPicPr>
        <p:blipFill>
          <a:blip r:embed="rId3">
            <a:alphaModFix/>
          </a:blip>
          <a:stretch>
            <a:fillRect/>
          </a:stretch>
        </p:blipFill>
        <p:spPr>
          <a:xfrm>
            <a:off x="595300" y="2362038"/>
            <a:ext cx="8229600" cy="1857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7" name="Shape 1847"/>
        <p:cNvGrpSpPr/>
        <p:nvPr/>
      </p:nvGrpSpPr>
      <p:grpSpPr>
        <a:xfrm>
          <a:off x="0" y="0"/>
          <a:ext cx="0" cy="0"/>
          <a:chOff x="0" y="0"/>
          <a:chExt cx="0" cy="0"/>
        </a:xfrm>
      </p:grpSpPr>
      <p:sp>
        <p:nvSpPr>
          <p:cNvPr id="1848" name="Google Shape;1848;p43"/>
          <p:cNvSpPr txBox="1"/>
          <p:nvPr>
            <p:ph type="title"/>
          </p:nvPr>
        </p:nvSpPr>
        <p:spPr>
          <a:xfrm>
            <a:off x="2665775" y="2231125"/>
            <a:ext cx="35826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OUR SOLUTION</a:t>
            </a:r>
            <a:endParaRPr sz="4700"/>
          </a:p>
        </p:txBody>
      </p:sp>
      <p:sp>
        <p:nvSpPr>
          <p:cNvPr id="1849" name="Google Shape;1849;p43"/>
          <p:cNvSpPr txBox="1"/>
          <p:nvPr>
            <p:ph idx="2" type="title"/>
          </p:nvPr>
        </p:nvSpPr>
        <p:spPr>
          <a:xfrm>
            <a:off x="2973225" y="1161313"/>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3" name="Shape 1853"/>
        <p:cNvGrpSpPr/>
        <p:nvPr/>
      </p:nvGrpSpPr>
      <p:grpSpPr>
        <a:xfrm>
          <a:off x="0" y="0"/>
          <a:ext cx="0" cy="0"/>
          <a:chOff x="0" y="0"/>
          <a:chExt cx="0" cy="0"/>
        </a:xfrm>
      </p:grpSpPr>
      <p:sp>
        <p:nvSpPr>
          <p:cNvPr id="1854" name="Google Shape;1854;p44"/>
          <p:cNvSpPr txBox="1"/>
          <p:nvPr>
            <p:ph type="title"/>
          </p:nvPr>
        </p:nvSpPr>
        <p:spPr>
          <a:xfrm>
            <a:off x="1694872" y="2667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000">
                <a:solidFill>
                  <a:schemeClr val="accent5"/>
                </a:solidFill>
              </a:rPr>
              <a:t>SOLUTION</a:t>
            </a:r>
            <a:endParaRPr b="1" sz="4000">
              <a:solidFill>
                <a:schemeClr val="accent5"/>
              </a:solidFill>
            </a:endParaRPr>
          </a:p>
        </p:txBody>
      </p:sp>
      <p:sp>
        <p:nvSpPr>
          <p:cNvPr id="1855" name="Google Shape;1855;p44"/>
          <p:cNvSpPr txBox="1"/>
          <p:nvPr>
            <p:ph idx="1" type="body"/>
          </p:nvPr>
        </p:nvSpPr>
        <p:spPr>
          <a:xfrm>
            <a:off x="824650" y="1557775"/>
            <a:ext cx="7705500" cy="2249100"/>
          </a:xfrm>
          <a:prstGeom prst="rect">
            <a:avLst/>
          </a:prstGeom>
          <a:noFill/>
          <a:ln>
            <a:noFill/>
          </a:ln>
        </p:spPr>
        <p:txBody>
          <a:bodyPr anchorCtr="0" anchor="ctr" bIns="91425" lIns="91425" spcFirstLastPara="1" rIns="91425" wrap="square" tIns="91425">
            <a:noAutofit/>
          </a:bodyPr>
          <a:lstStyle/>
          <a:p>
            <a:pPr indent="-469900" lvl="0" marL="457200" rtl="0" algn="l">
              <a:lnSpc>
                <a:spcPct val="115000"/>
              </a:lnSpc>
              <a:spcBef>
                <a:spcPts val="0"/>
              </a:spcBef>
              <a:spcAft>
                <a:spcPts val="0"/>
              </a:spcAft>
              <a:buClr>
                <a:schemeClr val="accent1"/>
              </a:buClr>
              <a:buSzPts val="3800"/>
              <a:buFont typeface="Fjalla One"/>
              <a:buAutoNum type="arabicPeriod"/>
            </a:pPr>
            <a:r>
              <a:rPr lang="en" sz="2100">
                <a:solidFill>
                  <a:schemeClr val="dk2"/>
                </a:solidFill>
                <a:latin typeface="Fjalla One"/>
                <a:ea typeface="Fjalla One"/>
                <a:cs typeface="Fjalla One"/>
                <a:sym typeface="Fjalla One"/>
              </a:rPr>
              <a:t>Develop</a:t>
            </a:r>
            <a:r>
              <a:rPr lang="en" sz="2100">
                <a:solidFill>
                  <a:schemeClr val="dk2"/>
                </a:solidFill>
                <a:latin typeface="Fjalla One"/>
                <a:ea typeface="Fjalla One"/>
                <a:cs typeface="Fjalla One"/>
                <a:sym typeface="Fjalla One"/>
              </a:rPr>
              <a:t> an android app that queries an image from the user’s mobile camera and a question expressed in natural language from the mobile’s microphone </a:t>
            </a:r>
            <a:endParaRPr sz="2100">
              <a:solidFill>
                <a:schemeClr val="dk2"/>
              </a:solidFill>
              <a:latin typeface="Fjalla One"/>
              <a:ea typeface="Fjalla One"/>
              <a:cs typeface="Fjalla One"/>
              <a:sym typeface="Fjalla One"/>
            </a:endParaRPr>
          </a:p>
          <a:p>
            <a:pPr indent="0" lvl="0" marL="0" rtl="0" algn="l">
              <a:lnSpc>
                <a:spcPct val="115000"/>
              </a:lnSpc>
              <a:spcBef>
                <a:spcPts val="0"/>
              </a:spcBef>
              <a:spcAft>
                <a:spcPts val="0"/>
              </a:spcAft>
              <a:buNone/>
            </a:pPr>
            <a:r>
              <a:rPr lang="en" sz="3800">
                <a:solidFill>
                  <a:schemeClr val="accent1"/>
                </a:solidFill>
                <a:latin typeface="Fjalla One"/>
                <a:ea typeface="Fjalla One"/>
                <a:cs typeface="Fjalla One"/>
                <a:sym typeface="Fjalla One"/>
              </a:rPr>
              <a:t>2. </a:t>
            </a:r>
            <a:r>
              <a:rPr lang="en" sz="2100">
                <a:solidFill>
                  <a:schemeClr val="dk2"/>
                </a:solidFill>
                <a:latin typeface="Fjalla One"/>
                <a:ea typeface="Fjalla One"/>
                <a:cs typeface="Fjalla One"/>
                <a:sym typeface="Fjalla One"/>
              </a:rPr>
              <a:t>Build an AI model the understands both the image and  question and respond to the user with an accurate natural-language answer</a:t>
            </a:r>
            <a:endParaRPr sz="2100">
              <a:solidFill>
                <a:schemeClr val="dk2"/>
              </a:solidFill>
              <a:latin typeface="Fjalla One"/>
              <a:ea typeface="Fjalla One"/>
              <a:cs typeface="Fjalla One"/>
              <a:sym typeface="Fjalla One"/>
            </a:endParaRPr>
          </a:p>
          <a:p>
            <a:pPr indent="0" lvl="0" marL="0" rtl="0" algn="l">
              <a:lnSpc>
                <a:spcPct val="115000"/>
              </a:lnSpc>
              <a:spcBef>
                <a:spcPts val="0"/>
              </a:spcBef>
              <a:spcAft>
                <a:spcPts val="0"/>
              </a:spcAft>
              <a:buNone/>
            </a:pPr>
            <a:r>
              <a:t/>
            </a:r>
            <a:endParaRPr sz="2100">
              <a:solidFill>
                <a:schemeClr val="dk2"/>
              </a:solidFill>
              <a:latin typeface="Fjalla One"/>
              <a:ea typeface="Fjalla One"/>
              <a:cs typeface="Fjalla One"/>
              <a:sym typeface="Fjalla One"/>
            </a:endParaRPr>
          </a:p>
          <a:p>
            <a:pPr indent="0" lvl="0" marL="0" rtl="0" algn="l">
              <a:lnSpc>
                <a:spcPct val="115000"/>
              </a:lnSpc>
              <a:spcBef>
                <a:spcPts val="0"/>
              </a:spcBef>
              <a:spcAft>
                <a:spcPts val="0"/>
              </a:spcAft>
              <a:buNone/>
            </a:pPr>
            <a:r>
              <a:rPr lang="en" sz="3800">
                <a:solidFill>
                  <a:schemeClr val="accent1"/>
                </a:solidFill>
                <a:latin typeface="Fjalla One"/>
                <a:ea typeface="Fjalla One"/>
                <a:cs typeface="Fjalla One"/>
                <a:sym typeface="Fjalla One"/>
              </a:rPr>
              <a:t>3. </a:t>
            </a:r>
            <a:r>
              <a:rPr lang="en" sz="2100">
                <a:solidFill>
                  <a:schemeClr val="dk2"/>
                </a:solidFill>
                <a:latin typeface="Fjalla One"/>
                <a:ea typeface="Fjalla One"/>
                <a:cs typeface="Fjalla One"/>
                <a:sym typeface="Fjalla One"/>
              </a:rPr>
              <a:t>Deploy the entire model locally on the user’s device </a:t>
            </a:r>
            <a:endParaRPr sz="2100">
              <a:solidFill>
                <a:schemeClr val="dk2"/>
              </a:solidFill>
              <a:latin typeface="Fjalla One"/>
              <a:ea typeface="Fjalla One"/>
              <a:cs typeface="Fjalla One"/>
              <a:sym typeface="Fjalla On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9" name="Shape 1859"/>
        <p:cNvGrpSpPr/>
        <p:nvPr/>
      </p:nvGrpSpPr>
      <p:grpSpPr>
        <a:xfrm>
          <a:off x="0" y="0"/>
          <a:ext cx="0" cy="0"/>
          <a:chOff x="0" y="0"/>
          <a:chExt cx="0" cy="0"/>
        </a:xfrm>
      </p:grpSpPr>
      <p:pic>
        <p:nvPicPr>
          <p:cNvPr id="1860" name="Google Shape;1860;p45"/>
          <p:cNvPicPr preferRelativeResize="0"/>
          <p:nvPr/>
        </p:nvPicPr>
        <p:blipFill>
          <a:blip r:embed="rId3">
            <a:alphaModFix/>
          </a:blip>
          <a:stretch>
            <a:fillRect/>
          </a:stretch>
        </p:blipFill>
        <p:spPr>
          <a:xfrm>
            <a:off x="2019000" y="974763"/>
            <a:ext cx="5324475" cy="3857625"/>
          </a:xfrm>
          <a:prstGeom prst="rect">
            <a:avLst/>
          </a:prstGeom>
          <a:noFill/>
          <a:ln>
            <a:noFill/>
          </a:ln>
        </p:spPr>
      </p:pic>
      <p:sp>
        <p:nvSpPr>
          <p:cNvPr id="1861" name="Google Shape;1861;p45"/>
          <p:cNvSpPr txBox="1"/>
          <p:nvPr>
            <p:ph type="title"/>
          </p:nvPr>
        </p:nvSpPr>
        <p:spPr>
          <a:xfrm>
            <a:off x="1892285" y="100803"/>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000">
                <a:solidFill>
                  <a:schemeClr val="accent5"/>
                </a:solidFill>
              </a:rPr>
              <a:t>SOLUTION</a:t>
            </a:r>
            <a:endParaRPr b="1" sz="4000">
              <a:solidFill>
                <a:schemeClr val="accent5"/>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5" name="Shape 1865"/>
        <p:cNvGrpSpPr/>
        <p:nvPr/>
      </p:nvGrpSpPr>
      <p:grpSpPr>
        <a:xfrm>
          <a:off x="0" y="0"/>
          <a:ext cx="0" cy="0"/>
          <a:chOff x="0" y="0"/>
          <a:chExt cx="0" cy="0"/>
        </a:xfrm>
      </p:grpSpPr>
      <p:sp>
        <p:nvSpPr>
          <p:cNvPr id="1866" name="Google Shape;1866;p46"/>
          <p:cNvSpPr txBox="1"/>
          <p:nvPr>
            <p:ph type="title"/>
          </p:nvPr>
        </p:nvSpPr>
        <p:spPr>
          <a:xfrm>
            <a:off x="2665725" y="2552600"/>
            <a:ext cx="35826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MODEL Architecture</a:t>
            </a:r>
            <a:endParaRPr sz="4700"/>
          </a:p>
        </p:txBody>
      </p:sp>
      <p:sp>
        <p:nvSpPr>
          <p:cNvPr id="1867" name="Google Shape;1867;p46"/>
          <p:cNvSpPr txBox="1"/>
          <p:nvPr>
            <p:ph idx="2" type="title"/>
          </p:nvPr>
        </p:nvSpPr>
        <p:spPr>
          <a:xfrm>
            <a:off x="2973225" y="1161313"/>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1" name="Shape 1871"/>
        <p:cNvGrpSpPr/>
        <p:nvPr/>
      </p:nvGrpSpPr>
      <p:grpSpPr>
        <a:xfrm>
          <a:off x="0" y="0"/>
          <a:ext cx="0" cy="0"/>
          <a:chOff x="0" y="0"/>
          <a:chExt cx="0" cy="0"/>
        </a:xfrm>
      </p:grpSpPr>
      <p:sp>
        <p:nvSpPr>
          <p:cNvPr id="1872" name="Google Shape;1872;p47"/>
          <p:cNvSpPr txBox="1"/>
          <p:nvPr>
            <p:ph idx="4294967295" type="title"/>
          </p:nvPr>
        </p:nvSpPr>
        <p:spPr>
          <a:xfrm>
            <a:off x="2336677" y="85824"/>
            <a:ext cx="4629300" cy="69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000">
                <a:solidFill>
                  <a:schemeClr val="accent5"/>
                </a:solidFill>
              </a:rPr>
              <a:t>CNN OVERVIEW</a:t>
            </a:r>
            <a:endParaRPr b="1" sz="4000">
              <a:solidFill>
                <a:schemeClr val="accent5"/>
              </a:solidFill>
            </a:endParaRPr>
          </a:p>
        </p:txBody>
      </p:sp>
      <p:sp>
        <p:nvSpPr>
          <p:cNvPr id="1873" name="Google Shape;1873;p47"/>
          <p:cNvSpPr txBox="1"/>
          <p:nvPr>
            <p:ph idx="1" type="body"/>
          </p:nvPr>
        </p:nvSpPr>
        <p:spPr>
          <a:xfrm>
            <a:off x="203050" y="571450"/>
            <a:ext cx="7705500" cy="2249100"/>
          </a:xfrm>
          <a:prstGeom prst="rect">
            <a:avLst/>
          </a:prstGeom>
          <a:noFill/>
          <a:ln>
            <a:noFill/>
          </a:ln>
        </p:spPr>
        <p:txBody>
          <a:bodyPr anchorCtr="0" anchor="ctr" bIns="91425" lIns="91425" spcFirstLastPara="1" rIns="91425" wrap="square" tIns="91425">
            <a:noAutofit/>
          </a:bodyPr>
          <a:lstStyle/>
          <a:p>
            <a:pPr indent="-450850" lvl="0" marL="457200" rtl="0" algn="l">
              <a:lnSpc>
                <a:spcPct val="90000"/>
              </a:lnSpc>
              <a:spcBef>
                <a:spcPts val="1000"/>
              </a:spcBef>
              <a:spcAft>
                <a:spcPts val="0"/>
              </a:spcAft>
              <a:buClr>
                <a:srgbClr val="595959"/>
              </a:buClr>
              <a:buSzPts val="3500"/>
              <a:buFont typeface="Fjalla One"/>
              <a:buChar char="●"/>
            </a:pPr>
            <a:r>
              <a:rPr lang="en" sz="3500">
                <a:solidFill>
                  <a:srgbClr val="595959"/>
                </a:solidFill>
                <a:latin typeface="Fjalla One"/>
                <a:ea typeface="Fjalla One"/>
                <a:cs typeface="Fjalla One"/>
                <a:sym typeface="Fjalla One"/>
              </a:rPr>
              <a:t>Why convolution</a:t>
            </a:r>
            <a:endParaRPr sz="3500">
              <a:solidFill>
                <a:srgbClr val="595959"/>
              </a:solidFill>
              <a:latin typeface="Fjalla One"/>
              <a:ea typeface="Fjalla One"/>
              <a:cs typeface="Fjalla One"/>
              <a:sym typeface="Fjalla One"/>
            </a:endParaRPr>
          </a:p>
          <a:p>
            <a:pPr indent="-450850" lvl="0" marL="457200" rtl="0" algn="l">
              <a:lnSpc>
                <a:spcPct val="90000"/>
              </a:lnSpc>
              <a:spcBef>
                <a:spcPts val="0"/>
              </a:spcBef>
              <a:spcAft>
                <a:spcPts val="0"/>
              </a:spcAft>
              <a:buClr>
                <a:srgbClr val="595959"/>
              </a:buClr>
              <a:buSzPts val="3500"/>
              <a:buFont typeface="Fjalla One"/>
              <a:buChar char="●"/>
            </a:pPr>
            <a:r>
              <a:rPr lang="en" sz="3500">
                <a:solidFill>
                  <a:srgbClr val="595959"/>
                </a:solidFill>
                <a:latin typeface="Fjalla One"/>
                <a:ea typeface="Fjalla One"/>
                <a:cs typeface="Fjalla One"/>
                <a:sym typeface="Fjalla One"/>
              </a:rPr>
              <a:t>Layers : conv, pool, FC</a:t>
            </a:r>
            <a:endParaRPr sz="3500">
              <a:solidFill>
                <a:srgbClr val="595959"/>
              </a:solidFill>
              <a:latin typeface="Fjalla One"/>
              <a:ea typeface="Fjalla One"/>
              <a:cs typeface="Fjalla One"/>
              <a:sym typeface="Fjalla One"/>
            </a:endParaRPr>
          </a:p>
          <a:p>
            <a:pPr indent="-450850" lvl="0" marL="457200" rtl="0" algn="l">
              <a:spcBef>
                <a:spcPts val="0"/>
              </a:spcBef>
              <a:spcAft>
                <a:spcPts val="0"/>
              </a:spcAft>
              <a:buClr>
                <a:srgbClr val="595959"/>
              </a:buClr>
              <a:buSzPts val="3500"/>
              <a:buFont typeface="Fjalla One"/>
              <a:buChar char="●"/>
            </a:pPr>
            <a:r>
              <a:rPr lang="en" sz="3500">
                <a:solidFill>
                  <a:srgbClr val="595959"/>
                </a:solidFill>
                <a:latin typeface="Fjalla One"/>
                <a:ea typeface="Fjalla One"/>
                <a:cs typeface="Fjalla One"/>
                <a:sym typeface="Fjalla One"/>
              </a:rPr>
              <a:t>Transfer Learning</a:t>
            </a:r>
            <a:endParaRPr>
              <a:solidFill>
                <a:srgbClr val="595959"/>
              </a:solidFill>
              <a:latin typeface="Fjalla One"/>
              <a:ea typeface="Fjalla One"/>
              <a:cs typeface="Fjalla One"/>
              <a:sym typeface="Fjalla One"/>
            </a:endParaRPr>
          </a:p>
        </p:txBody>
      </p:sp>
      <p:pic>
        <p:nvPicPr>
          <p:cNvPr id="1874" name="Google Shape;1874;p47"/>
          <p:cNvPicPr preferRelativeResize="0"/>
          <p:nvPr/>
        </p:nvPicPr>
        <p:blipFill>
          <a:blip r:embed="rId3">
            <a:alphaModFix/>
          </a:blip>
          <a:stretch>
            <a:fillRect/>
          </a:stretch>
        </p:blipFill>
        <p:spPr>
          <a:xfrm>
            <a:off x="811149" y="2820550"/>
            <a:ext cx="7802824" cy="2018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8" name="Shape 1878"/>
        <p:cNvGrpSpPr/>
        <p:nvPr/>
      </p:nvGrpSpPr>
      <p:grpSpPr>
        <a:xfrm>
          <a:off x="0" y="0"/>
          <a:ext cx="0" cy="0"/>
          <a:chOff x="0" y="0"/>
          <a:chExt cx="0" cy="0"/>
        </a:xfrm>
      </p:grpSpPr>
      <p:sp>
        <p:nvSpPr>
          <p:cNvPr id="1879" name="Google Shape;1879;p48"/>
          <p:cNvSpPr txBox="1"/>
          <p:nvPr>
            <p:ph idx="4294967295" type="title"/>
          </p:nvPr>
        </p:nvSpPr>
        <p:spPr>
          <a:xfrm>
            <a:off x="2336677" y="99674"/>
            <a:ext cx="4629300" cy="69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000">
                <a:solidFill>
                  <a:schemeClr val="accent5"/>
                </a:solidFill>
              </a:rPr>
              <a:t>R</a:t>
            </a:r>
            <a:r>
              <a:rPr b="1" lang="en" sz="4000">
                <a:solidFill>
                  <a:schemeClr val="accent5"/>
                </a:solidFill>
              </a:rPr>
              <a:t>NN OVERVIEW</a:t>
            </a:r>
            <a:endParaRPr b="1" sz="4000">
              <a:solidFill>
                <a:schemeClr val="accent5"/>
              </a:solidFill>
            </a:endParaRPr>
          </a:p>
        </p:txBody>
      </p:sp>
      <p:sp>
        <p:nvSpPr>
          <p:cNvPr id="1880" name="Google Shape;1880;p48"/>
          <p:cNvSpPr txBox="1"/>
          <p:nvPr>
            <p:ph idx="1" type="body"/>
          </p:nvPr>
        </p:nvSpPr>
        <p:spPr>
          <a:xfrm>
            <a:off x="203050" y="792675"/>
            <a:ext cx="7705500" cy="2249100"/>
          </a:xfrm>
          <a:prstGeom prst="rect">
            <a:avLst/>
          </a:prstGeom>
          <a:noFill/>
          <a:ln>
            <a:noFill/>
          </a:ln>
        </p:spPr>
        <p:txBody>
          <a:bodyPr anchorCtr="0" anchor="ctr" bIns="91425" lIns="91425" spcFirstLastPara="1" rIns="91425" wrap="square" tIns="91425">
            <a:noAutofit/>
          </a:bodyPr>
          <a:lstStyle/>
          <a:p>
            <a:pPr indent="-419100" lvl="0" marL="457200" rtl="0" algn="l">
              <a:lnSpc>
                <a:spcPct val="90000"/>
              </a:lnSpc>
              <a:spcBef>
                <a:spcPts val="1000"/>
              </a:spcBef>
              <a:spcAft>
                <a:spcPts val="0"/>
              </a:spcAft>
              <a:buClr>
                <a:srgbClr val="595959"/>
              </a:buClr>
              <a:buSzPts val="3000"/>
              <a:buFont typeface="Fjalla One"/>
              <a:buChar char="●"/>
            </a:pPr>
            <a:r>
              <a:rPr lang="en" sz="3000">
                <a:solidFill>
                  <a:srgbClr val="595959"/>
                </a:solidFill>
                <a:latin typeface="Fjalla One"/>
                <a:ea typeface="Fjalla One"/>
                <a:cs typeface="Fjalla One"/>
                <a:sym typeface="Fjalla One"/>
              </a:rPr>
              <a:t>Processing</a:t>
            </a:r>
            <a:r>
              <a:rPr lang="en" sz="3000">
                <a:solidFill>
                  <a:srgbClr val="595959"/>
                </a:solidFill>
                <a:latin typeface="Fjalla One"/>
                <a:ea typeface="Fjalla One"/>
                <a:cs typeface="Fjalla One"/>
                <a:sym typeface="Fjalla One"/>
              </a:rPr>
              <a:t> sequence data</a:t>
            </a:r>
            <a:endParaRPr sz="3000">
              <a:solidFill>
                <a:srgbClr val="595959"/>
              </a:solidFill>
              <a:latin typeface="Fjalla One"/>
              <a:ea typeface="Fjalla One"/>
              <a:cs typeface="Fjalla One"/>
              <a:sym typeface="Fjalla One"/>
            </a:endParaRPr>
          </a:p>
          <a:p>
            <a:pPr indent="-419100" lvl="0" marL="457200" rtl="0" algn="l">
              <a:lnSpc>
                <a:spcPct val="90000"/>
              </a:lnSpc>
              <a:spcBef>
                <a:spcPts val="0"/>
              </a:spcBef>
              <a:spcAft>
                <a:spcPts val="0"/>
              </a:spcAft>
              <a:buClr>
                <a:srgbClr val="595959"/>
              </a:buClr>
              <a:buSzPts val="3000"/>
              <a:buFont typeface="Fjalla One"/>
              <a:buChar char="●"/>
            </a:pPr>
            <a:r>
              <a:rPr lang="en" sz="3000">
                <a:solidFill>
                  <a:srgbClr val="595959"/>
                </a:solidFill>
                <a:latin typeface="Fjalla One"/>
                <a:ea typeface="Fjalla One"/>
                <a:cs typeface="Fjalla One"/>
                <a:sym typeface="Fjalla One"/>
              </a:rPr>
              <a:t>LSTM</a:t>
            </a:r>
            <a:endParaRPr sz="3000">
              <a:solidFill>
                <a:srgbClr val="595959"/>
              </a:solidFill>
              <a:latin typeface="Fjalla One"/>
              <a:ea typeface="Fjalla One"/>
              <a:cs typeface="Fjalla One"/>
              <a:sym typeface="Fjalla One"/>
            </a:endParaRPr>
          </a:p>
          <a:p>
            <a:pPr indent="-419100" lvl="0" marL="457200" rtl="0" algn="l">
              <a:spcBef>
                <a:spcPts val="0"/>
              </a:spcBef>
              <a:spcAft>
                <a:spcPts val="0"/>
              </a:spcAft>
              <a:buClr>
                <a:srgbClr val="595959"/>
              </a:buClr>
              <a:buSzPts val="3000"/>
              <a:buFont typeface="Fjalla One"/>
              <a:buChar char="●"/>
            </a:pPr>
            <a:r>
              <a:rPr lang="en" sz="3000">
                <a:solidFill>
                  <a:srgbClr val="595959"/>
                </a:solidFill>
                <a:latin typeface="Fjalla One"/>
                <a:ea typeface="Fjalla One"/>
                <a:cs typeface="Fjalla One"/>
                <a:sym typeface="Fjalla One"/>
              </a:rPr>
              <a:t>Word Embeddings</a:t>
            </a:r>
            <a:endParaRPr sz="3000">
              <a:solidFill>
                <a:srgbClr val="595959"/>
              </a:solidFill>
              <a:latin typeface="Fjalla One"/>
              <a:ea typeface="Fjalla One"/>
              <a:cs typeface="Fjalla One"/>
              <a:sym typeface="Fjalla One"/>
            </a:endParaRPr>
          </a:p>
          <a:p>
            <a:pPr indent="0" lvl="0" marL="457200" rtl="0" algn="l">
              <a:spcBef>
                <a:spcPts val="0"/>
              </a:spcBef>
              <a:spcAft>
                <a:spcPts val="0"/>
              </a:spcAft>
              <a:buNone/>
            </a:pPr>
            <a:r>
              <a:t/>
            </a:r>
            <a:endParaRPr sz="3500">
              <a:solidFill>
                <a:srgbClr val="595959"/>
              </a:solidFill>
              <a:latin typeface="Fjalla One"/>
              <a:ea typeface="Fjalla One"/>
              <a:cs typeface="Fjalla One"/>
              <a:sym typeface="Fjalla One"/>
            </a:endParaRPr>
          </a:p>
        </p:txBody>
      </p:sp>
      <p:pic>
        <p:nvPicPr>
          <p:cNvPr id="1881" name="Google Shape;1881;p48"/>
          <p:cNvPicPr preferRelativeResize="0"/>
          <p:nvPr/>
        </p:nvPicPr>
        <p:blipFill>
          <a:blip r:embed="rId3">
            <a:alphaModFix/>
          </a:blip>
          <a:stretch>
            <a:fillRect/>
          </a:stretch>
        </p:blipFill>
        <p:spPr>
          <a:xfrm>
            <a:off x="1044925" y="2862100"/>
            <a:ext cx="8196251" cy="21843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5" name="Shape 1885"/>
        <p:cNvGrpSpPr/>
        <p:nvPr/>
      </p:nvGrpSpPr>
      <p:grpSpPr>
        <a:xfrm>
          <a:off x="0" y="0"/>
          <a:ext cx="0" cy="0"/>
          <a:chOff x="0" y="0"/>
          <a:chExt cx="0" cy="0"/>
        </a:xfrm>
      </p:grpSpPr>
      <p:sp>
        <p:nvSpPr>
          <p:cNvPr id="1886" name="Google Shape;1886;p49"/>
          <p:cNvSpPr txBox="1"/>
          <p:nvPr>
            <p:ph idx="1" type="body"/>
          </p:nvPr>
        </p:nvSpPr>
        <p:spPr>
          <a:xfrm>
            <a:off x="221400" y="927725"/>
            <a:ext cx="8701200" cy="224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500">
              <a:solidFill>
                <a:srgbClr val="CC0000"/>
              </a:solidFill>
              <a:latin typeface="Fjalla One"/>
              <a:ea typeface="Fjalla One"/>
              <a:cs typeface="Fjalla One"/>
              <a:sym typeface="Fjalla One"/>
            </a:endParaRPr>
          </a:p>
          <a:p>
            <a:pPr indent="0" lvl="0" marL="0" rtl="0" algn="l">
              <a:spcBef>
                <a:spcPts val="0"/>
              </a:spcBef>
              <a:spcAft>
                <a:spcPts val="0"/>
              </a:spcAft>
              <a:buNone/>
            </a:pPr>
            <a:r>
              <a:rPr lang="en" sz="3200">
                <a:solidFill>
                  <a:srgbClr val="CC0000"/>
                </a:solidFill>
                <a:latin typeface="Fjalla One"/>
                <a:ea typeface="Fjalla One"/>
                <a:cs typeface="Fjalla One"/>
                <a:sym typeface="Fjalla One"/>
              </a:rPr>
              <a:t>I</a:t>
            </a:r>
            <a:r>
              <a:rPr lang="en" sz="2900">
                <a:solidFill>
                  <a:srgbClr val="CC0000"/>
                </a:solidFill>
                <a:latin typeface="Fjalla One"/>
                <a:ea typeface="Fjalla One"/>
                <a:cs typeface="Fjalla One"/>
                <a:sym typeface="Fjalla One"/>
              </a:rPr>
              <a:t>mage Encoder / Image model / Feature Extraction</a:t>
            </a:r>
            <a:endParaRPr sz="2900">
              <a:solidFill>
                <a:srgbClr val="CC0000"/>
              </a:solidFill>
              <a:latin typeface="Fjalla One"/>
              <a:ea typeface="Fjalla One"/>
              <a:cs typeface="Fjalla One"/>
              <a:sym typeface="Fjalla One"/>
            </a:endParaRPr>
          </a:p>
          <a:p>
            <a:pPr indent="0" lvl="0" marL="0" rtl="0" algn="l">
              <a:spcBef>
                <a:spcPts val="0"/>
              </a:spcBef>
              <a:spcAft>
                <a:spcPts val="0"/>
              </a:spcAft>
              <a:buNone/>
            </a:pPr>
            <a:r>
              <a:rPr lang="en" sz="2000">
                <a:solidFill>
                  <a:srgbClr val="595959"/>
                </a:solidFill>
                <a:latin typeface="Fjalla One"/>
                <a:ea typeface="Fjalla One"/>
                <a:cs typeface="Fjalla One"/>
                <a:sym typeface="Fjalla One"/>
              </a:rPr>
              <a:t>5 blocks of (convpool), 2 FC layers.</a:t>
            </a:r>
            <a:endParaRPr sz="2000">
              <a:solidFill>
                <a:srgbClr val="595959"/>
              </a:solidFill>
              <a:latin typeface="Fjalla One"/>
              <a:ea typeface="Fjalla One"/>
              <a:cs typeface="Fjalla One"/>
              <a:sym typeface="Fjalla One"/>
            </a:endParaRPr>
          </a:p>
          <a:p>
            <a:pPr indent="0" lvl="0" marL="0" rtl="0" algn="l">
              <a:spcBef>
                <a:spcPts val="0"/>
              </a:spcBef>
              <a:spcAft>
                <a:spcPts val="0"/>
              </a:spcAft>
              <a:buNone/>
            </a:pPr>
            <a:r>
              <a:rPr lang="en" sz="2000">
                <a:solidFill>
                  <a:srgbClr val="595959"/>
                </a:solidFill>
                <a:latin typeface="Fjalla One"/>
                <a:ea typeface="Fjalla One"/>
                <a:cs typeface="Fjalla One"/>
                <a:sym typeface="Fjalla One"/>
              </a:rPr>
              <a:t>Conv: 3*3 filters, s=1, same convolution padding-----Pool: Max, 2*2 window, s=2</a:t>
            </a:r>
            <a:endParaRPr sz="2000">
              <a:solidFill>
                <a:srgbClr val="595959"/>
              </a:solidFill>
              <a:latin typeface="Fjalla One"/>
              <a:ea typeface="Fjalla One"/>
              <a:cs typeface="Fjalla One"/>
              <a:sym typeface="Fjalla One"/>
            </a:endParaRPr>
          </a:p>
          <a:p>
            <a:pPr indent="0" lvl="0" marL="0" rtl="0" algn="l">
              <a:spcBef>
                <a:spcPts val="0"/>
              </a:spcBef>
              <a:spcAft>
                <a:spcPts val="0"/>
              </a:spcAft>
              <a:buNone/>
            </a:pPr>
            <a:r>
              <a:rPr lang="en" sz="2000">
                <a:solidFill>
                  <a:srgbClr val="595959"/>
                </a:solidFill>
                <a:latin typeface="Fjalla One"/>
                <a:ea typeface="Fjalla One"/>
                <a:cs typeface="Fjalla One"/>
                <a:sym typeface="Fjalla One"/>
              </a:rPr>
              <a:t>Number of filters double after every pool layer</a:t>
            </a:r>
            <a:endParaRPr sz="2000">
              <a:solidFill>
                <a:srgbClr val="595959"/>
              </a:solidFill>
              <a:latin typeface="Fjalla One"/>
              <a:ea typeface="Fjalla One"/>
              <a:cs typeface="Fjalla One"/>
              <a:sym typeface="Fjalla One"/>
            </a:endParaRPr>
          </a:p>
          <a:p>
            <a:pPr indent="0" lvl="0" marL="0" rtl="0" algn="l">
              <a:spcBef>
                <a:spcPts val="0"/>
              </a:spcBef>
              <a:spcAft>
                <a:spcPts val="0"/>
              </a:spcAft>
              <a:buNone/>
            </a:pPr>
            <a:r>
              <a:rPr lang="en" sz="2000">
                <a:solidFill>
                  <a:srgbClr val="595959"/>
                </a:solidFill>
                <a:latin typeface="Fjalla One"/>
                <a:ea typeface="Fjalla One"/>
                <a:cs typeface="Fjalla One"/>
                <a:sym typeface="Fjalla One"/>
              </a:rPr>
              <a:t>Trained on ImageNet, outputs 1000 classes</a:t>
            </a:r>
            <a:endParaRPr sz="2000">
              <a:solidFill>
                <a:srgbClr val="595959"/>
              </a:solidFill>
              <a:latin typeface="Fjalla One"/>
              <a:ea typeface="Fjalla One"/>
              <a:cs typeface="Fjalla One"/>
              <a:sym typeface="Fjalla One"/>
            </a:endParaRPr>
          </a:p>
          <a:p>
            <a:pPr indent="0" lvl="0" marL="0" rtl="0" algn="l">
              <a:spcBef>
                <a:spcPts val="0"/>
              </a:spcBef>
              <a:spcAft>
                <a:spcPts val="0"/>
              </a:spcAft>
              <a:buNone/>
            </a:pPr>
            <a:r>
              <a:t/>
            </a:r>
            <a:endParaRPr sz="2000">
              <a:solidFill>
                <a:srgbClr val="595959"/>
              </a:solidFill>
              <a:latin typeface="Fjalla One"/>
              <a:ea typeface="Fjalla One"/>
              <a:cs typeface="Fjalla One"/>
              <a:sym typeface="Fjalla One"/>
            </a:endParaRPr>
          </a:p>
          <a:p>
            <a:pPr indent="0" lvl="0" marL="0" rtl="0" algn="l">
              <a:spcBef>
                <a:spcPts val="0"/>
              </a:spcBef>
              <a:spcAft>
                <a:spcPts val="0"/>
              </a:spcAft>
              <a:buNone/>
            </a:pPr>
            <a:r>
              <a:t/>
            </a:r>
            <a:endParaRPr sz="2000">
              <a:solidFill>
                <a:srgbClr val="595959"/>
              </a:solidFill>
              <a:latin typeface="Fjalla One"/>
              <a:ea typeface="Fjalla One"/>
              <a:cs typeface="Fjalla One"/>
              <a:sym typeface="Fjalla One"/>
            </a:endParaRPr>
          </a:p>
          <a:p>
            <a:pPr indent="0" lvl="0" marL="457200" rtl="0" algn="l">
              <a:spcBef>
                <a:spcPts val="0"/>
              </a:spcBef>
              <a:spcAft>
                <a:spcPts val="0"/>
              </a:spcAft>
              <a:buNone/>
            </a:pPr>
            <a:r>
              <a:t/>
            </a:r>
            <a:endParaRPr sz="3500">
              <a:solidFill>
                <a:srgbClr val="595959"/>
              </a:solidFill>
              <a:latin typeface="Fjalla One"/>
              <a:ea typeface="Fjalla One"/>
              <a:cs typeface="Fjalla One"/>
              <a:sym typeface="Fjalla One"/>
            </a:endParaRPr>
          </a:p>
        </p:txBody>
      </p:sp>
      <p:sp>
        <p:nvSpPr>
          <p:cNvPr id="1887" name="Google Shape;1887;p49"/>
          <p:cNvSpPr txBox="1"/>
          <p:nvPr>
            <p:ph idx="4294967295" type="title"/>
          </p:nvPr>
        </p:nvSpPr>
        <p:spPr>
          <a:xfrm>
            <a:off x="2412877" y="127324"/>
            <a:ext cx="4629300" cy="800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rPr>
              <a:t>OUR MODEL</a:t>
            </a:r>
            <a:endParaRPr b="1" sz="4000">
              <a:solidFill>
                <a:schemeClr val="accent5"/>
              </a:solidFill>
            </a:endParaRPr>
          </a:p>
        </p:txBody>
      </p:sp>
      <p:pic>
        <p:nvPicPr>
          <p:cNvPr id="1888" name="Google Shape;1888;p49"/>
          <p:cNvPicPr preferRelativeResize="0"/>
          <p:nvPr/>
        </p:nvPicPr>
        <p:blipFill>
          <a:blip r:embed="rId3">
            <a:alphaModFix/>
          </a:blip>
          <a:stretch>
            <a:fillRect/>
          </a:stretch>
        </p:blipFill>
        <p:spPr>
          <a:xfrm>
            <a:off x="410400" y="2668525"/>
            <a:ext cx="8701199" cy="2474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2" name="Shape 1892"/>
        <p:cNvGrpSpPr/>
        <p:nvPr/>
      </p:nvGrpSpPr>
      <p:grpSpPr>
        <a:xfrm>
          <a:off x="0" y="0"/>
          <a:ext cx="0" cy="0"/>
          <a:chOff x="0" y="0"/>
          <a:chExt cx="0" cy="0"/>
        </a:xfrm>
      </p:grpSpPr>
      <p:pic>
        <p:nvPicPr>
          <p:cNvPr id="1893" name="Google Shape;1893;p50"/>
          <p:cNvPicPr preferRelativeResize="0"/>
          <p:nvPr/>
        </p:nvPicPr>
        <p:blipFill>
          <a:blip r:embed="rId3">
            <a:alphaModFix/>
          </a:blip>
          <a:stretch>
            <a:fillRect/>
          </a:stretch>
        </p:blipFill>
        <p:spPr>
          <a:xfrm>
            <a:off x="152400" y="444800"/>
            <a:ext cx="8839198" cy="425391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7" name="Shape 1897"/>
        <p:cNvGrpSpPr/>
        <p:nvPr/>
      </p:nvGrpSpPr>
      <p:grpSpPr>
        <a:xfrm>
          <a:off x="0" y="0"/>
          <a:ext cx="0" cy="0"/>
          <a:chOff x="0" y="0"/>
          <a:chExt cx="0" cy="0"/>
        </a:xfrm>
      </p:grpSpPr>
      <p:pic>
        <p:nvPicPr>
          <p:cNvPr id="1898" name="Google Shape;1898;p51"/>
          <p:cNvPicPr preferRelativeResize="0"/>
          <p:nvPr/>
        </p:nvPicPr>
        <p:blipFill>
          <a:blip r:embed="rId3">
            <a:alphaModFix/>
          </a:blip>
          <a:stretch>
            <a:fillRect/>
          </a:stretch>
        </p:blipFill>
        <p:spPr>
          <a:xfrm>
            <a:off x="1359125" y="1161425"/>
            <a:ext cx="6784725" cy="3829975"/>
          </a:xfrm>
          <a:prstGeom prst="rect">
            <a:avLst/>
          </a:prstGeom>
          <a:noFill/>
          <a:ln>
            <a:noFill/>
          </a:ln>
        </p:spPr>
      </p:pic>
      <p:sp>
        <p:nvSpPr>
          <p:cNvPr id="1899" name="Google Shape;1899;p51"/>
          <p:cNvSpPr txBox="1"/>
          <p:nvPr>
            <p:ph idx="4294967295" type="title"/>
          </p:nvPr>
        </p:nvSpPr>
        <p:spPr>
          <a:xfrm>
            <a:off x="2412877" y="127324"/>
            <a:ext cx="4629300" cy="800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rPr>
              <a:t>QUESTION ENCODER</a:t>
            </a:r>
            <a:endParaRPr b="1" sz="4000">
              <a:solidFill>
                <a:schemeClr val="accent5"/>
              </a:solidFill>
            </a:endParaRPr>
          </a:p>
        </p:txBody>
      </p:sp>
    </p:spTree>
  </p:cSld>
  <p:clrMapOvr>
    <a:masterClrMapping/>
  </p:clrMapOvr>
  <mc:AlternateContent>
    <mc:Choice Requires="p14">
      <p:transition p14:dur="200">
        <p:fade thruBlk="1"/>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grpSp>
        <p:nvGrpSpPr>
          <p:cNvPr id="1696" name="Google Shape;1696;p34"/>
          <p:cNvGrpSpPr/>
          <p:nvPr/>
        </p:nvGrpSpPr>
        <p:grpSpPr>
          <a:xfrm>
            <a:off x="731647" y="964423"/>
            <a:ext cx="635100" cy="734640"/>
            <a:chOff x="731647" y="573573"/>
            <a:chExt cx="635100" cy="734640"/>
          </a:xfrm>
        </p:grpSpPr>
        <p:grpSp>
          <p:nvGrpSpPr>
            <p:cNvPr id="1697" name="Google Shape;1697;p34"/>
            <p:cNvGrpSpPr/>
            <p:nvPr/>
          </p:nvGrpSpPr>
          <p:grpSpPr>
            <a:xfrm>
              <a:off x="731647" y="573573"/>
              <a:ext cx="635100" cy="635100"/>
              <a:chOff x="917231" y="750460"/>
              <a:chExt cx="635100" cy="635100"/>
            </a:xfrm>
          </p:grpSpPr>
          <p:sp>
            <p:nvSpPr>
              <p:cNvPr id="1698" name="Google Shape;1698;p34"/>
              <p:cNvSpPr/>
              <p:nvPr/>
            </p:nvSpPr>
            <p:spPr>
              <a:xfrm>
                <a:off x="917231" y="750460"/>
                <a:ext cx="635100" cy="6351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4"/>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 name="Google Shape;1700;p34"/>
            <p:cNvGrpSpPr/>
            <p:nvPr/>
          </p:nvGrpSpPr>
          <p:grpSpPr>
            <a:xfrm>
              <a:off x="961679" y="1281213"/>
              <a:ext cx="175013" cy="27000"/>
              <a:chOff x="5662375" y="212375"/>
              <a:chExt cx="175013" cy="27000"/>
            </a:xfrm>
          </p:grpSpPr>
          <p:sp>
            <p:nvSpPr>
              <p:cNvPr id="1701" name="Google Shape;1701;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2" name="Google Shape;1702;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3" name="Google Shape;1703;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1704" name="Google Shape;1704;p34"/>
          <p:cNvGrpSpPr/>
          <p:nvPr/>
        </p:nvGrpSpPr>
        <p:grpSpPr>
          <a:xfrm>
            <a:off x="731647" y="2041310"/>
            <a:ext cx="635100" cy="733490"/>
            <a:chOff x="731647" y="1650460"/>
            <a:chExt cx="635100" cy="733490"/>
          </a:xfrm>
        </p:grpSpPr>
        <p:grpSp>
          <p:nvGrpSpPr>
            <p:cNvPr id="1705" name="Google Shape;1705;p34"/>
            <p:cNvGrpSpPr/>
            <p:nvPr/>
          </p:nvGrpSpPr>
          <p:grpSpPr>
            <a:xfrm>
              <a:off x="731647" y="1650460"/>
              <a:ext cx="635100" cy="635100"/>
              <a:chOff x="917231" y="1827973"/>
              <a:chExt cx="635100" cy="635100"/>
            </a:xfrm>
          </p:grpSpPr>
          <p:sp>
            <p:nvSpPr>
              <p:cNvPr id="1706" name="Google Shape;1706;p34"/>
              <p:cNvSpPr/>
              <p:nvPr/>
            </p:nvSpPr>
            <p:spPr>
              <a:xfrm>
                <a:off x="917231" y="1827973"/>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4"/>
              <p:cNvSpPr/>
              <p:nvPr/>
            </p:nvSpPr>
            <p:spPr>
              <a:xfrm>
                <a:off x="1001931" y="1912710"/>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 name="Google Shape;1708;p34"/>
            <p:cNvGrpSpPr/>
            <p:nvPr/>
          </p:nvGrpSpPr>
          <p:grpSpPr>
            <a:xfrm>
              <a:off x="961679" y="2356951"/>
              <a:ext cx="175013" cy="27000"/>
              <a:chOff x="5662375" y="212375"/>
              <a:chExt cx="175013" cy="27000"/>
            </a:xfrm>
          </p:grpSpPr>
          <p:sp>
            <p:nvSpPr>
              <p:cNvPr id="1709" name="Google Shape;1709;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10" name="Google Shape;1710;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11" name="Google Shape;1711;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1712" name="Google Shape;1712;p34"/>
          <p:cNvGrpSpPr/>
          <p:nvPr/>
        </p:nvGrpSpPr>
        <p:grpSpPr>
          <a:xfrm>
            <a:off x="731647" y="3119127"/>
            <a:ext cx="635100" cy="734984"/>
            <a:chOff x="731647" y="2728277"/>
            <a:chExt cx="635100" cy="734984"/>
          </a:xfrm>
        </p:grpSpPr>
        <p:grpSp>
          <p:nvGrpSpPr>
            <p:cNvPr id="1713" name="Google Shape;1713;p34"/>
            <p:cNvGrpSpPr/>
            <p:nvPr/>
          </p:nvGrpSpPr>
          <p:grpSpPr>
            <a:xfrm>
              <a:off x="731647" y="2728277"/>
              <a:ext cx="635100" cy="635100"/>
              <a:chOff x="917231" y="2905502"/>
              <a:chExt cx="635100" cy="635100"/>
            </a:xfrm>
          </p:grpSpPr>
          <p:sp>
            <p:nvSpPr>
              <p:cNvPr id="1714" name="Google Shape;1714;p34"/>
              <p:cNvSpPr/>
              <p:nvPr/>
            </p:nvSpPr>
            <p:spPr>
              <a:xfrm>
                <a:off x="917231" y="2905502"/>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4"/>
              <p:cNvSpPr/>
              <p:nvPr/>
            </p:nvSpPr>
            <p:spPr>
              <a:xfrm>
                <a:off x="1001931" y="2990252"/>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34"/>
            <p:cNvGrpSpPr/>
            <p:nvPr/>
          </p:nvGrpSpPr>
          <p:grpSpPr>
            <a:xfrm>
              <a:off x="961679" y="3436260"/>
              <a:ext cx="175013" cy="27000"/>
              <a:chOff x="5662375" y="212375"/>
              <a:chExt cx="175013" cy="27000"/>
            </a:xfrm>
          </p:grpSpPr>
          <p:sp>
            <p:nvSpPr>
              <p:cNvPr id="1717" name="Google Shape;1717;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18" name="Google Shape;1718;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19" name="Google Shape;1719;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1720" name="Google Shape;1720;p34"/>
          <p:cNvGrpSpPr/>
          <p:nvPr/>
        </p:nvGrpSpPr>
        <p:grpSpPr>
          <a:xfrm>
            <a:off x="731647" y="4197525"/>
            <a:ext cx="635100" cy="734704"/>
            <a:chOff x="731647" y="3806675"/>
            <a:chExt cx="635100" cy="734704"/>
          </a:xfrm>
        </p:grpSpPr>
        <p:grpSp>
          <p:nvGrpSpPr>
            <p:cNvPr id="1721" name="Google Shape;1721;p34"/>
            <p:cNvGrpSpPr/>
            <p:nvPr/>
          </p:nvGrpSpPr>
          <p:grpSpPr>
            <a:xfrm>
              <a:off x="731647" y="3806675"/>
              <a:ext cx="635100" cy="635100"/>
              <a:chOff x="917231" y="3983097"/>
              <a:chExt cx="635100" cy="635100"/>
            </a:xfrm>
          </p:grpSpPr>
          <p:sp>
            <p:nvSpPr>
              <p:cNvPr id="1722" name="Google Shape;1722;p34"/>
              <p:cNvSpPr/>
              <p:nvPr/>
            </p:nvSpPr>
            <p:spPr>
              <a:xfrm>
                <a:off x="917231" y="3983097"/>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4"/>
              <p:cNvSpPr/>
              <p:nvPr/>
            </p:nvSpPr>
            <p:spPr>
              <a:xfrm>
                <a:off x="1001931" y="4067797"/>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 name="Google Shape;1724;p34"/>
            <p:cNvGrpSpPr/>
            <p:nvPr/>
          </p:nvGrpSpPr>
          <p:grpSpPr>
            <a:xfrm>
              <a:off x="961679" y="4514379"/>
              <a:ext cx="175013" cy="27000"/>
              <a:chOff x="5662375" y="212375"/>
              <a:chExt cx="175013" cy="27000"/>
            </a:xfrm>
          </p:grpSpPr>
          <p:sp>
            <p:nvSpPr>
              <p:cNvPr id="1725" name="Google Shape;1725;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6" name="Google Shape;1726;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7" name="Google Shape;1727;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1728" name="Google Shape;1728;p34"/>
          <p:cNvSpPr txBox="1"/>
          <p:nvPr>
            <p:ph type="title"/>
          </p:nvPr>
        </p:nvSpPr>
        <p:spPr>
          <a:xfrm>
            <a:off x="383399" y="99091"/>
            <a:ext cx="2615100" cy="57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TODAY’S AGENDA</a:t>
            </a:r>
            <a:endParaRPr/>
          </a:p>
        </p:txBody>
      </p:sp>
      <p:sp>
        <p:nvSpPr>
          <p:cNvPr id="1729" name="Google Shape;1729;p34"/>
          <p:cNvSpPr txBox="1"/>
          <p:nvPr>
            <p:ph idx="2" type="subTitle"/>
          </p:nvPr>
        </p:nvSpPr>
        <p:spPr>
          <a:xfrm>
            <a:off x="1664208" y="1104082"/>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Introduce the team and the project idea</a:t>
            </a:r>
            <a:endParaRPr>
              <a:latin typeface="Barlow Semi Condensed"/>
              <a:ea typeface="Barlow Semi Condensed"/>
              <a:cs typeface="Barlow Semi Condensed"/>
              <a:sym typeface="Barlow Semi Condensed"/>
            </a:endParaRPr>
          </a:p>
        </p:txBody>
      </p:sp>
      <p:sp>
        <p:nvSpPr>
          <p:cNvPr id="1730" name="Google Shape;1730;p34"/>
          <p:cNvSpPr txBox="1"/>
          <p:nvPr>
            <p:ph idx="1" type="subTitle"/>
          </p:nvPr>
        </p:nvSpPr>
        <p:spPr>
          <a:xfrm>
            <a:off x="1664208" y="820618"/>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INTRODUCTION </a:t>
            </a:r>
            <a:endParaRPr/>
          </a:p>
        </p:txBody>
      </p:sp>
      <p:sp>
        <p:nvSpPr>
          <p:cNvPr id="1731" name="Google Shape;1731;p34"/>
          <p:cNvSpPr txBox="1"/>
          <p:nvPr>
            <p:ph idx="3" type="subTitle"/>
          </p:nvPr>
        </p:nvSpPr>
        <p:spPr>
          <a:xfrm>
            <a:off x="1664208" y="1899610"/>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MOTIVATION </a:t>
            </a:r>
            <a:endParaRPr/>
          </a:p>
        </p:txBody>
      </p:sp>
      <p:sp>
        <p:nvSpPr>
          <p:cNvPr id="1732" name="Google Shape;1732;p34"/>
          <p:cNvSpPr txBox="1"/>
          <p:nvPr>
            <p:ph idx="4" type="subTitle"/>
          </p:nvPr>
        </p:nvSpPr>
        <p:spPr>
          <a:xfrm>
            <a:off x="1664208" y="2183074"/>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Why we thought of this project?</a:t>
            </a:r>
            <a:endParaRPr/>
          </a:p>
        </p:txBody>
      </p:sp>
      <p:sp>
        <p:nvSpPr>
          <p:cNvPr id="1733" name="Google Shape;1733;p34"/>
          <p:cNvSpPr txBox="1"/>
          <p:nvPr>
            <p:ph idx="5" type="subTitle"/>
          </p:nvPr>
        </p:nvSpPr>
        <p:spPr>
          <a:xfrm>
            <a:off x="1664208" y="2978602"/>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PROBLEM</a:t>
            </a:r>
            <a:endParaRPr/>
          </a:p>
        </p:txBody>
      </p:sp>
      <p:sp>
        <p:nvSpPr>
          <p:cNvPr id="1734" name="Google Shape;1734;p34"/>
          <p:cNvSpPr txBox="1"/>
          <p:nvPr>
            <p:ph idx="6" type="subTitle"/>
          </p:nvPr>
        </p:nvSpPr>
        <p:spPr>
          <a:xfrm>
            <a:off x="1664208" y="3262066"/>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are we trying to solve here?</a:t>
            </a:r>
            <a:endParaRPr/>
          </a:p>
        </p:txBody>
      </p:sp>
      <p:sp>
        <p:nvSpPr>
          <p:cNvPr id="1735" name="Google Shape;1735;p34"/>
          <p:cNvSpPr txBox="1"/>
          <p:nvPr>
            <p:ph idx="7" type="subTitle"/>
          </p:nvPr>
        </p:nvSpPr>
        <p:spPr>
          <a:xfrm>
            <a:off x="1664208" y="4057594"/>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OUR SOLUTION</a:t>
            </a:r>
            <a:endParaRPr/>
          </a:p>
        </p:txBody>
      </p:sp>
      <p:sp>
        <p:nvSpPr>
          <p:cNvPr id="1736" name="Google Shape;1736;p34"/>
          <p:cNvSpPr txBox="1"/>
          <p:nvPr>
            <p:ph idx="8" type="subTitle"/>
          </p:nvPr>
        </p:nvSpPr>
        <p:spPr>
          <a:xfrm>
            <a:off x="1664208" y="4341058"/>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is our approach?</a:t>
            </a:r>
            <a:endParaRPr/>
          </a:p>
        </p:txBody>
      </p:sp>
      <p:sp>
        <p:nvSpPr>
          <p:cNvPr id="1737" name="Google Shape;1737;p34"/>
          <p:cNvSpPr txBox="1"/>
          <p:nvPr>
            <p:ph idx="9" type="title"/>
          </p:nvPr>
        </p:nvSpPr>
        <p:spPr>
          <a:xfrm>
            <a:off x="813816" y="1113226"/>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738" name="Google Shape;1738;p34"/>
          <p:cNvSpPr txBox="1"/>
          <p:nvPr>
            <p:ph idx="13" type="title"/>
          </p:nvPr>
        </p:nvSpPr>
        <p:spPr>
          <a:xfrm>
            <a:off x="813816" y="2192218"/>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39" name="Google Shape;1739;p34"/>
          <p:cNvSpPr txBox="1"/>
          <p:nvPr>
            <p:ph idx="14" type="title"/>
          </p:nvPr>
        </p:nvSpPr>
        <p:spPr>
          <a:xfrm>
            <a:off x="813816" y="3271210"/>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740" name="Google Shape;1740;p34"/>
          <p:cNvSpPr txBox="1"/>
          <p:nvPr>
            <p:ph idx="15" type="title"/>
          </p:nvPr>
        </p:nvSpPr>
        <p:spPr>
          <a:xfrm>
            <a:off x="813816" y="4350202"/>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1741" name="Google Shape;1741;p34"/>
          <p:cNvGrpSpPr/>
          <p:nvPr/>
        </p:nvGrpSpPr>
        <p:grpSpPr>
          <a:xfrm>
            <a:off x="4998847" y="964423"/>
            <a:ext cx="635100" cy="734640"/>
            <a:chOff x="731647" y="573573"/>
            <a:chExt cx="635100" cy="734640"/>
          </a:xfrm>
        </p:grpSpPr>
        <p:grpSp>
          <p:nvGrpSpPr>
            <p:cNvPr id="1742" name="Google Shape;1742;p34"/>
            <p:cNvGrpSpPr/>
            <p:nvPr/>
          </p:nvGrpSpPr>
          <p:grpSpPr>
            <a:xfrm>
              <a:off x="731647" y="573573"/>
              <a:ext cx="635100" cy="635100"/>
              <a:chOff x="917231" y="750460"/>
              <a:chExt cx="635100" cy="635100"/>
            </a:xfrm>
          </p:grpSpPr>
          <p:sp>
            <p:nvSpPr>
              <p:cNvPr id="1743" name="Google Shape;1743;p34"/>
              <p:cNvSpPr/>
              <p:nvPr/>
            </p:nvSpPr>
            <p:spPr>
              <a:xfrm>
                <a:off x="917231" y="750460"/>
                <a:ext cx="635100" cy="6351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4"/>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 name="Google Shape;1745;p34"/>
            <p:cNvGrpSpPr/>
            <p:nvPr/>
          </p:nvGrpSpPr>
          <p:grpSpPr>
            <a:xfrm>
              <a:off x="961679" y="1281213"/>
              <a:ext cx="175013" cy="27000"/>
              <a:chOff x="5662375" y="212375"/>
              <a:chExt cx="175013" cy="27000"/>
            </a:xfrm>
          </p:grpSpPr>
          <p:sp>
            <p:nvSpPr>
              <p:cNvPr id="1746" name="Google Shape;1746;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7" name="Google Shape;1747;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8" name="Google Shape;1748;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1749" name="Google Shape;1749;p34"/>
          <p:cNvGrpSpPr/>
          <p:nvPr/>
        </p:nvGrpSpPr>
        <p:grpSpPr>
          <a:xfrm>
            <a:off x="4998847" y="2041310"/>
            <a:ext cx="635100" cy="733490"/>
            <a:chOff x="731647" y="1650460"/>
            <a:chExt cx="635100" cy="733490"/>
          </a:xfrm>
        </p:grpSpPr>
        <p:grpSp>
          <p:nvGrpSpPr>
            <p:cNvPr id="1750" name="Google Shape;1750;p34"/>
            <p:cNvGrpSpPr/>
            <p:nvPr/>
          </p:nvGrpSpPr>
          <p:grpSpPr>
            <a:xfrm>
              <a:off x="731647" y="1650460"/>
              <a:ext cx="635100" cy="635100"/>
              <a:chOff x="917231" y="1827973"/>
              <a:chExt cx="635100" cy="635100"/>
            </a:xfrm>
          </p:grpSpPr>
          <p:sp>
            <p:nvSpPr>
              <p:cNvPr id="1751" name="Google Shape;1751;p34"/>
              <p:cNvSpPr/>
              <p:nvPr/>
            </p:nvSpPr>
            <p:spPr>
              <a:xfrm>
                <a:off x="917231" y="1827973"/>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4"/>
              <p:cNvSpPr/>
              <p:nvPr/>
            </p:nvSpPr>
            <p:spPr>
              <a:xfrm>
                <a:off x="1001931" y="1912710"/>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34"/>
            <p:cNvGrpSpPr/>
            <p:nvPr/>
          </p:nvGrpSpPr>
          <p:grpSpPr>
            <a:xfrm>
              <a:off x="961679" y="2356951"/>
              <a:ext cx="175013" cy="27000"/>
              <a:chOff x="5662375" y="212375"/>
              <a:chExt cx="175013" cy="27000"/>
            </a:xfrm>
          </p:grpSpPr>
          <p:sp>
            <p:nvSpPr>
              <p:cNvPr id="1754" name="Google Shape;1754;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5" name="Google Shape;1755;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6" name="Google Shape;1756;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1757" name="Google Shape;1757;p34"/>
          <p:cNvGrpSpPr/>
          <p:nvPr/>
        </p:nvGrpSpPr>
        <p:grpSpPr>
          <a:xfrm>
            <a:off x="4998847" y="3119127"/>
            <a:ext cx="635100" cy="734984"/>
            <a:chOff x="731647" y="2728277"/>
            <a:chExt cx="635100" cy="734984"/>
          </a:xfrm>
        </p:grpSpPr>
        <p:grpSp>
          <p:nvGrpSpPr>
            <p:cNvPr id="1758" name="Google Shape;1758;p34"/>
            <p:cNvGrpSpPr/>
            <p:nvPr/>
          </p:nvGrpSpPr>
          <p:grpSpPr>
            <a:xfrm>
              <a:off x="731647" y="2728277"/>
              <a:ext cx="635100" cy="635100"/>
              <a:chOff x="917231" y="2905502"/>
              <a:chExt cx="635100" cy="635100"/>
            </a:xfrm>
          </p:grpSpPr>
          <p:sp>
            <p:nvSpPr>
              <p:cNvPr id="1759" name="Google Shape;1759;p34"/>
              <p:cNvSpPr/>
              <p:nvPr/>
            </p:nvSpPr>
            <p:spPr>
              <a:xfrm>
                <a:off x="917231" y="2905502"/>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4"/>
              <p:cNvSpPr/>
              <p:nvPr/>
            </p:nvSpPr>
            <p:spPr>
              <a:xfrm>
                <a:off x="1001931" y="2990252"/>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34"/>
            <p:cNvGrpSpPr/>
            <p:nvPr/>
          </p:nvGrpSpPr>
          <p:grpSpPr>
            <a:xfrm>
              <a:off x="961679" y="3436260"/>
              <a:ext cx="175013" cy="27000"/>
              <a:chOff x="5662375" y="212375"/>
              <a:chExt cx="175013" cy="27000"/>
            </a:xfrm>
          </p:grpSpPr>
          <p:sp>
            <p:nvSpPr>
              <p:cNvPr id="1762" name="Google Shape;1762;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63" name="Google Shape;1763;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64" name="Google Shape;1764;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1765" name="Google Shape;1765;p34"/>
          <p:cNvGrpSpPr/>
          <p:nvPr/>
        </p:nvGrpSpPr>
        <p:grpSpPr>
          <a:xfrm>
            <a:off x="4998847" y="4197525"/>
            <a:ext cx="635100" cy="734704"/>
            <a:chOff x="731647" y="3806675"/>
            <a:chExt cx="635100" cy="734704"/>
          </a:xfrm>
        </p:grpSpPr>
        <p:grpSp>
          <p:nvGrpSpPr>
            <p:cNvPr id="1766" name="Google Shape;1766;p34"/>
            <p:cNvGrpSpPr/>
            <p:nvPr/>
          </p:nvGrpSpPr>
          <p:grpSpPr>
            <a:xfrm>
              <a:off x="731647" y="3806675"/>
              <a:ext cx="635100" cy="635100"/>
              <a:chOff x="917231" y="3983097"/>
              <a:chExt cx="635100" cy="635100"/>
            </a:xfrm>
          </p:grpSpPr>
          <p:sp>
            <p:nvSpPr>
              <p:cNvPr id="1767" name="Google Shape;1767;p34"/>
              <p:cNvSpPr/>
              <p:nvPr/>
            </p:nvSpPr>
            <p:spPr>
              <a:xfrm>
                <a:off x="917231" y="3983097"/>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4"/>
              <p:cNvSpPr/>
              <p:nvPr/>
            </p:nvSpPr>
            <p:spPr>
              <a:xfrm>
                <a:off x="1001931" y="4067797"/>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34"/>
            <p:cNvGrpSpPr/>
            <p:nvPr/>
          </p:nvGrpSpPr>
          <p:grpSpPr>
            <a:xfrm>
              <a:off x="961679" y="4514379"/>
              <a:ext cx="175013" cy="27000"/>
              <a:chOff x="5662375" y="212375"/>
              <a:chExt cx="175013" cy="27000"/>
            </a:xfrm>
          </p:grpSpPr>
          <p:sp>
            <p:nvSpPr>
              <p:cNvPr id="1770" name="Google Shape;1770;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1" name="Google Shape;1771;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2" name="Google Shape;1772;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1773" name="Google Shape;1773;p34"/>
          <p:cNvSpPr txBox="1"/>
          <p:nvPr>
            <p:ph idx="2" type="subTitle"/>
          </p:nvPr>
        </p:nvSpPr>
        <p:spPr>
          <a:xfrm>
            <a:off x="5931408" y="1104082"/>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Introducing the intelligent part of our project</a:t>
            </a:r>
            <a:endParaRPr>
              <a:latin typeface="Barlow Semi Condensed"/>
              <a:ea typeface="Barlow Semi Condensed"/>
              <a:cs typeface="Barlow Semi Condensed"/>
              <a:sym typeface="Barlow Semi Condensed"/>
            </a:endParaRPr>
          </a:p>
        </p:txBody>
      </p:sp>
      <p:sp>
        <p:nvSpPr>
          <p:cNvPr id="1774" name="Google Shape;1774;p34"/>
          <p:cNvSpPr txBox="1"/>
          <p:nvPr>
            <p:ph idx="1" type="subTitle"/>
          </p:nvPr>
        </p:nvSpPr>
        <p:spPr>
          <a:xfrm>
            <a:off x="5931408" y="820618"/>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MODEL ARCHITECTURE</a:t>
            </a:r>
            <a:endParaRPr/>
          </a:p>
        </p:txBody>
      </p:sp>
      <p:sp>
        <p:nvSpPr>
          <p:cNvPr id="1775" name="Google Shape;1775;p34"/>
          <p:cNvSpPr txBox="1"/>
          <p:nvPr>
            <p:ph idx="3" type="subTitle"/>
          </p:nvPr>
        </p:nvSpPr>
        <p:spPr>
          <a:xfrm>
            <a:off x="5931408" y="1899610"/>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DATASET</a:t>
            </a:r>
            <a:endParaRPr/>
          </a:p>
        </p:txBody>
      </p:sp>
      <p:sp>
        <p:nvSpPr>
          <p:cNvPr id="1776" name="Google Shape;1776;p34"/>
          <p:cNvSpPr txBox="1"/>
          <p:nvPr>
            <p:ph idx="4" type="subTitle"/>
          </p:nvPr>
        </p:nvSpPr>
        <p:spPr>
          <a:xfrm>
            <a:off x="5931408" y="2183074"/>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Introducing the dataset used</a:t>
            </a:r>
            <a:endParaRPr/>
          </a:p>
        </p:txBody>
      </p:sp>
      <p:sp>
        <p:nvSpPr>
          <p:cNvPr id="1777" name="Google Shape;1777;p34"/>
          <p:cNvSpPr txBox="1"/>
          <p:nvPr>
            <p:ph idx="5" type="subTitle"/>
          </p:nvPr>
        </p:nvSpPr>
        <p:spPr>
          <a:xfrm>
            <a:off x="5931408" y="2978602"/>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MOBILE APP</a:t>
            </a:r>
            <a:endParaRPr/>
          </a:p>
        </p:txBody>
      </p:sp>
      <p:sp>
        <p:nvSpPr>
          <p:cNvPr id="1778" name="Google Shape;1778;p34"/>
          <p:cNvSpPr txBox="1"/>
          <p:nvPr>
            <p:ph idx="6" type="subTitle"/>
          </p:nvPr>
        </p:nvSpPr>
        <p:spPr>
          <a:xfrm>
            <a:off x="5931399" y="3262075"/>
            <a:ext cx="28347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Introducing how we we </a:t>
            </a:r>
            <a:r>
              <a:rPr lang="en"/>
              <a:t>developed</a:t>
            </a:r>
            <a:r>
              <a:rPr lang="en"/>
              <a:t> our mobile app and deployed the model</a:t>
            </a:r>
            <a:endParaRPr/>
          </a:p>
        </p:txBody>
      </p:sp>
      <p:sp>
        <p:nvSpPr>
          <p:cNvPr id="1779" name="Google Shape;1779;p34"/>
          <p:cNvSpPr txBox="1"/>
          <p:nvPr>
            <p:ph idx="7" type="subTitle"/>
          </p:nvPr>
        </p:nvSpPr>
        <p:spPr>
          <a:xfrm>
            <a:off x="5931408" y="4057594"/>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DEMO </a:t>
            </a:r>
            <a:endParaRPr/>
          </a:p>
        </p:txBody>
      </p:sp>
      <p:sp>
        <p:nvSpPr>
          <p:cNvPr id="1780" name="Google Shape;1780;p34"/>
          <p:cNvSpPr txBox="1"/>
          <p:nvPr>
            <p:ph idx="8" type="subTitle"/>
          </p:nvPr>
        </p:nvSpPr>
        <p:spPr>
          <a:xfrm>
            <a:off x="5931408" y="4341058"/>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 DEMO shows what we were working on</a:t>
            </a:r>
            <a:endParaRPr/>
          </a:p>
        </p:txBody>
      </p:sp>
      <p:sp>
        <p:nvSpPr>
          <p:cNvPr id="1781" name="Google Shape;1781;p34"/>
          <p:cNvSpPr txBox="1"/>
          <p:nvPr>
            <p:ph idx="9" type="title"/>
          </p:nvPr>
        </p:nvSpPr>
        <p:spPr>
          <a:xfrm>
            <a:off x="5081016" y="1113226"/>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782" name="Google Shape;1782;p34"/>
          <p:cNvSpPr txBox="1"/>
          <p:nvPr>
            <p:ph idx="13" type="title"/>
          </p:nvPr>
        </p:nvSpPr>
        <p:spPr>
          <a:xfrm>
            <a:off x="5081016" y="2192218"/>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783" name="Google Shape;1783;p34"/>
          <p:cNvSpPr txBox="1"/>
          <p:nvPr>
            <p:ph idx="14" type="title"/>
          </p:nvPr>
        </p:nvSpPr>
        <p:spPr>
          <a:xfrm>
            <a:off x="5081016" y="3271210"/>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1784" name="Google Shape;1784;p34"/>
          <p:cNvSpPr txBox="1"/>
          <p:nvPr>
            <p:ph idx="15" type="title"/>
          </p:nvPr>
        </p:nvSpPr>
        <p:spPr>
          <a:xfrm>
            <a:off x="5081016" y="4350202"/>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08</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3" name="Shape 1903"/>
        <p:cNvGrpSpPr/>
        <p:nvPr/>
      </p:nvGrpSpPr>
      <p:grpSpPr>
        <a:xfrm>
          <a:off x="0" y="0"/>
          <a:ext cx="0" cy="0"/>
          <a:chOff x="0" y="0"/>
          <a:chExt cx="0" cy="0"/>
        </a:xfrm>
      </p:grpSpPr>
      <p:pic>
        <p:nvPicPr>
          <p:cNvPr id="1904" name="Google Shape;1904;p52"/>
          <p:cNvPicPr preferRelativeResize="0"/>
          <p:nvPr/>
        </p:nvPicPr>
        <p:blipFill>
          <a:blip r:embed="rId3">
            <a:alphaModFix/>
          </a:blip>
          <a:stretch>
            <a:fillRect/>
          </a:stretch>
        </p:blipFill>
        <p:spPr>
          <a:xfrm>
            <a:off x="152400" y="1227500"/>
            <a:ext cx="8839200" cy="3915991"/>
          </a:xfrm>
          <a:prstGeom prst="rect">
            <a:avLst/>
          </a:prstGeom>
          <a:noFill/>
          <a:ln>
            <a:noFill/>
          </a:ln>
        </p:spPr>
      </p:pic>
      <p:sp>
        <p:nvSpPr>
          <p:cNvPr id="1905" name="Google Shape;1905;p52"/>
          <p:cNvSpPr txBox="1"/>
          <p:nvPr>
            <p:ph idx="4294967295" type="title"/>
          </p:nvPr>
        </p:nvSpPr>
        <p:spPr>
          <a:xfrm>
            <a:off x="2412877" y="127324"/>
            <a:ext cx="4629300" cy="800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rPr>
              <a:t>ANSWER </a:t>
            </a:r>
            <a:r>
              <a:rPr b="1" lang="en" sz="4000">
                <a:solidFill>
                  <a:schemeClr val="accent5"/>
                </a:solidFill>
              </a:rPr>
              <a:t>PREDICTOR</a:t>
            </a:r>
            <a:endParaRPr b="1" sz="4000">
              <a:solidFill>
                <a:schemeClr val="accent5"/>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9" name="Shape 1909"/>
        <p:cNvGrpSpPr/>
        <p:nvPr/>
      </p:nvGrpSpPr>
      <p:grpSpPr>
        <a:xfrm>
          <a:off x="0" y="0"/>
          <a:ext cx="0" cy="0"/>
          <a:chOff x="0" y="0"/>
          <a:chExt cx="0" cy="0"/>
        </a:xfrm>
      </p:grpSpPr>
      <p:pic>
        <p:nvPicPr>
          <p:cNvPr id="1910" name="Google Shape;1910;p53"/>
          <p:cNvPicPr preferRelativeResize="0"/>
          <p:nvPr/>
        </p:nvPicPr>
        <p:blipFill>
          <a:blip r:embed="rId3">
            <a:alphaModFix/>
          </a:blip>
          <a:stretch>
            <a:fillRect/>
          </a:stretch>
        </p:blipFill>
        <p:spPr>
          <a:xfrm>
            <a:off x="570463" y="152400"/>
            <a:ext cx="8003081" cy="4838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4" name="Shape 1914"/>
        <p:cNvGrpSpPr/>
        <p:nvPr/>
      </p:nvGrpSpPr>
      <p:grpSpPr>
        <a:xfrm>
          <a:off x="0" y="0"/>
          <a:ext cx="0" cy="0"/>
          <a:chOff x="0" y="0"/>
          <a:chExt cx="0" cy="0"/>
        </a:xfrm>
      </p:grpSpPr>
      <p:pic>
        <p:nvPicPr>
          <p:cNvPr id="1915" name="Google Shape;1915;p54"/>
          <p:cNvPicPr preferRelativeResize="0"/>
          <p:nvPr/>
        </p:nvPicPr>
        <p:blipFill>
          <a:blip r:embed="rId3">
            <a:alphaModFix/>
          </a:blip>
          <a:stretch>
            <a:fillRect/>
          </a:stretch>
        </p:blipFill>
        <p:spPr>
          <a:xfrm>
            <a:off x="276150" y="152400"/>
            <a:ext cx="8591708" cy="48387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9" name="Shape 1919"/>
        <p:cNvGrpSpPr/>
        <p:nvPr/>
      </p:nvGrpSpPr>
      <p:grpSpPr>
        <a:xfrm>
          <a:off x="0" y="0"/>
          <a:ext cx="0" cy="0"/>
          <a:chOff x="0" y="0"/>
          <a:chExt cx="0" cy="0"/>
        </a:xfrm>
      </p:grpSpPr>
      <p:sp>
        <p:nvSpPr>
          <p:cNvPr id="1920" name="Google Shape;1920;p55"/>
          <p:cNvSpPr txBox="1"/>
          <p:nvPr>
            <p:ph type="title"/>
          </p:nvPr>
        </p:nvSpPr>
        <p:spPr>
          <a:xfrm>
            <a:off x="2665775" y="2231125"/>
            <a:ext cx="35826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DATASET</a:t>
            </a:r>
            <a:endParaRPr sz="4700"/>
          </a:p>
        </p:txBody>
      </p:sp>
      <p:sp>
        <p:nvSpPr>
          <p:cNvPr id="1921" name="Google Shape;1921;p55"/>
          <p:cNvSpPr txBox="1"/>
          <p:nvPr>
            <p:ph idx="2" type="title"/>
          </p:nvPr>
        </p:nvSpPr>
        <p:spPr>
          <a:xfrm>
            <a:off x="2973225" y="1161313"/>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5" name="Shape 1925"/>
        <p:cNvGrpSpPr/>
        <p:nvPr/>
      </p:nvGrpSpPr>
      <p:grpSpPr>
        <a:xfrm>
          <a:off x="0" y="0"/>
          <a:ext cx="0" cy="0"/>
          <a:chOff x="0" y="0"/>
          <a:chExt cx="0" cy="0"/>
        </a:xfrm>
      </p:grpSpPr>
      <p:sp>
        <p:nvSpPr>
          <p:cNvPr id="1926" name="Google Shape;1926;p56"/>
          <p:cNvSpPr txBox="1"/>
          <p:nvPr/>
        </p:nvSpPr>
        <p:spPr>
          <a:xfrm>
            <a:off x="801925" y="3290750"/>
            <a:ext cx="3000000" cy="554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t/>
            </a:r>
            <a:endParaRPr sz="2400">
              <a:latin typeface="Calibri"/>
              <a:ea typeface="Calibri"/>
              <a:cs typeface="Calibri"/>
              <a:sym typeface="Calibri"/>
            </a:endParaRPr>
          </a:p>
        </p:txBody>
      </p:sp>
      <p:sp>
        <p:nvSpPr>
          <p:cNvPr id="1927" name="Google Shape;1927;p56"/>
          <p:cNvSpPr txBox="1"/>
          <p:nvPr>
            <p:ph idx="1" type="body"/>
          </p:nvPr>
        </p:nvSpPr>
        <p:spPr>
          <a:xfrm>
            <a:off x="874775" y="1079820"/>
            <a:ext cx="7705500" cy="131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600">
              <a:solidFill>
                <a:srgbClr val="595959"/>
              </a:solidFill>
              <a:latin typeface="Fjalla One"/>
              <a:ea typeface="Fjalla One"/>
              <a:cs typeface="Fjalla One"/>
              <a:sym typeface="Fjalla One"/>
            </a:endParaRPr>
          </a:p>
          <a:p>
            <a:pPr indent="0" lvl="0" marL="0" rtl="0" algn="ctr">
              <a:spcBef>
                <a:spcPts val="0"/>
              </a:spcBef>
              <a:spcAft>
                <a:spcPts val="0"/>
              </a:spcAft>
              <a:buNone/>
            </a:pPr>
            <a:r>
              <a:rPr lang="en" sz="2600">
                <a:solidFill>
                  <a:srgbClr val="595959"/>
                </a:solidFill>
                <a:latin typeface="Fjalla One"/>
                <a:ea typeface="Fjalla One"/>
                <a:cs typeface="Fjalla One"/>
                <a:sym typeface="Fjalla One"/>
              </a:rPr>
              <a:t>VQA V2 dataset for MS-COCO images dataset</a:t>
            </a:r>
            <a:endParaRPr sz="2600">
              <a:solidFill>
                <a:srgbClr val="595959"/>
              </a:solidFill>
              <a:latin typeface="Fjalla One"/>
              <a:ea typeface="Fjalla One"/>
              <a:cs typeface="Fjalla One"/>
              <a:sym typeface="Fjalla One"/>
            </a:endParaRPr>
          </a:p>
          <a:p>
            <a:pPr indent="0" lvl="0" marL="0" rtl="0" algn="ctr">
              <a:spcBef>
                <a:spcPts val="0"/>
              </a:spcBef>
              <a:spcAft>
                <a:spcPts val="0"/>
              </a:spcAft>
              <a:buNone/>
            </a:pPr>
            <a:r>
              <a:rPr lang="en" sz="2600">
                <a:solidFill>
                  <a:srgbClr val="595959"/>
                </a:solidFill>
                <a:latin typeface="Fjalla One"/>
                <a:ea typeface="Fjalla One"/>
                <a:cs typeface="Fjalla One"/>
                <a:sym typeface="Fjalla One"/>
              </a:rPr>
              <a:t>QUESTIONS, ANSWERS, and IMAGES</a:t>
            </a:r>
            <a:endParaRPr sz="2600">
              <a:solidFill>
                <a:srgbClr val="595959"/>
              </a:solidFill>
              <a:latin typeface="Fjalla One"/>
              <a:ea typeface="Fjalla One"/>
              <a:cs typeface="Fjalla One"/>
              <a:sym typeface="Fjalla One"/>
            </a:endParaRPr>
          </a:p>
          <a:p>
            <a:pPr indent="0" lvl="0" marL="0" rtl="0" algn="l">
              <a:spcBef>
                <a:spcPts val="0"/>
              </a:spcBef>
              <a:spcAft>
                <a:spcPts val="0"/>
              </a:spcAft>
              <a:buNone/>
            </a:pPr>
            <a:r>
              <a:t/>
            </a:r>
            <a:endParaRPr sz="2000">
              <a:solidFill>
                <a:srgbClr val="595959"/>
              </a:solidFill>
              <a:latin typeface="Fjalla One"/>
              <a:ea typeface="Fjalla One"/>
              <a:cs typeface="Fjalla One"/>
              <a:sym typeface="Fjalla One"/>
            </a:endParaRPr>
          </a:p>
          <a:p>
            <a:pPr indent="0" lvl="0" marL="0" rtl="0" algn="l">
              <a:spcBef>
                <a:spcPts val="0"/>
              </a:spcBef>
              <a:spcAft>
                <a:spcPts val="0"/>
              </a:spcAft>
              <a:buNone/>
            </a:pPr>
            <a:r>
              <a:t/>
            </a:r>
            <a:endParaRPr sz="2000">
              <a:solidFill>
                <a:srgbClr val="595959"/>
              </a:solidFill>
              <a:latin typeface="Fjalla One"/>
              <a:ea typeface="Fjalla One"/>
              <a:cs typeface="Fjalla One"/>
              <a:sym typeface="Fjalla One"/>
            </a:endParaRPr>
          </a:p>
          <a:p>
            <a:pPr indent="0" lvl="0" marL="457200" rtl="0" algn="l">
              <a:spcBef>
                <a:spcPts val="0"/>
              </a:spcBef>
              <a:spcAft>
                <a:spcPts val="0"/>
              </a:spcAft>
              <a:buNone/>
            </a:pPr>
            <a:r>
              <a:t/>
            </a:r>
            <a:endParaRPr sz="2000">
              <a:solidFill>
                <a:srgbClr val="595959"/>
              </a:solidFill>
              <a:latin typeface="Fjalla One"/>
              <a:ea typeface="Fjalla One"/>
              <a:cs typeface="Fjalla One"/>
              <a:sym typeface="Fjalla One"/>
            </a:endParaRPr>
          </a:p>
        </p:txBody>
      </p:sp>
      <p:sp>
        <p:nvSpPr>
          <p:cNvPr id="1928" name="Google Shape;1928;p56"/>
          <p:cNvSpPr txBox="1"/>
          <p:nvPr>
            <p:ph idx="4294967295" type="title"/>
          </p:nvPr>
        </p:nvSpPr>
        <p:spPr>
          <a:xfrm>
            <a:off x="2412877" y="127324"/>
            <a:ext cx="4629300" cy="800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rPr>
              <a:t>VQA DATASET</a:t>
            </a:r>
            <a:endParaRPr b="1" sz="4000">
              <a:solidFill>
                <a:schemeClr val="accent5"/>
              </a:solidFill>
            </a:endParaRPr>
          </a:p>
        </p:txBody>
      </p:sp>
      <p:pic>
        <p:nvPicPr>
          <p:cNvPr id="1929" name="Google Shape;1929;p56"/>
          <p:cNvPicPr preferRelativeResize="0"/>
          <p:nvPr/>
        </p:nvPicPr>
        <p:blipFill>
          <a:blip r:embed="rId3">
            <a:alphaModFix/>
          </a:blip>
          <a:stretch>
            <a:fillRect/>
          </a:stretch>
        </p:blipFill>
        <p:spPr>
          <a:xfrm>
            <a:off x="2862125" y="1975500"/>
            <a:ext cx="3849525" cy="30631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3" name="Shape 1933"/>
        <p:cNvGrpSpPr/>
        <p:nvPr/>
      </p:nvGrpSpPr>
      <p:grpSpPr>
        <a:xfrm>
          <a:off x="0" y="0"/>
          <a:ext cx="0" cy="0"/>
          <a:chOff x="0" y="0"/>
          <a:chExt cx="0" cy="0"/>
        </a:xfrm>
      </p:grpSpPr>
      <p:sp>
        <p:nvSpPr>
          <p:cNvPr id="1934" name="Google Shape;1934;p57"/>
          <p:cNvSpPr txBox="1"/>
          <p:nvPr>
            <p:ph idx="4294967295" type="title"/>
          </p:nvPr>
        </p:nvSpPr>
        <p:spPr>
          <a:xfrm>
            <a:off x="2412877" y="127324"/>
            <a:ext cx="4629300" cy="800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rPr>
              <a:t>QUESTIONS</a:t>
            </a:r>
            <a:endParaRPr b="1" sz="4000">
              <a:solidFill>
                <a:schemeClr val="accent5"/>
              </a:solidFill>
            </a:endParaRPr>
          </a:p>
        </p:txBody>
      </p:sp>
      <p:sp>
        <p:nvSpPr>
          <p:cNvPr id="1935" name="Google Shape;1935;p57"/>
          <p:cNvSpPr txBox="1"/>
          <p:nvPr>
            <p:ph idx="1" type="body"/>
          </p:nvPr>
        </p:nvSpPr>
        <p:spPr>
          <a:xfrm>
            <a:off x="874775" y="4135499"/>
            <a:ext cx="7705500" cy="1008000"/>
          </a:xfrm>
          <a:prstGeom prst="rect">
            <a:avLst/>
          </a:prstGeom>
          <a:noFill/>
          <a:ln>
            <a:noFill/>
          </a:ln>
        </p:spPr>
        <p:txBody>
          <a:bodyPr anchorCtr="0" anchor="ctr" bIns="91425" lIns="91425" spcFirstLastPara="1" rIns="91425" wrap="square" tIns="91425">
            <a:noAutofit/>
          </a:bodyPr>
          <a:lstStyle/>
          <a:p>
            <a:pPr indent="0" lvl="0" marL="457200" rtl="0" algn="ctr">
              <a:spcBef>
                <a:spcPts val="0"/>
              </a:spcBef>
              <a:spcAft>
                <a:spcPts val="0"/>
              </a:spcAft>
              <a:buNone/>
            </a:pPr>
            <a:r>
              <a:rPr lang="en" sz="2600">
                <a:solidFill>
                  <a:srgbClr val="595959"/>
                </a:solidFill>
                <a:latin typeface="Fjalla One"/>
                <a:ea typeface="Fjalla One"/>
                <a:cs typeface="Fjalla One"/>
                <a:sym typeface="Fjalla One"/>
              </a:rPr>
              <a:t>TRAIN: 443,757</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rPr lang="en" sz="2600">
                <a:solidFill>
                  <a:srgbClr val="595959"/>
                </a:solidFill>
                <a:latin typeface="Fjalla One"/>
                <a:ea typeface="Fjalla One"/>
                <a:cs typeface="Fjalla One"/>
                <a:sym typeface="Fjalla One"/>
              </a:rPr>
              <a:t>VALIDATION: 214,354</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rPr lang="en" sz="2600">
                <a:solidFill>
                  <a:srgbClr val="595959"/>
                </a:solidFill>
                <a:latin typeface="Fjalla One"/>
                <a:ea typeface="Fjalla One"/>
                <a:cs typeface="Fjalla One"/>
                <a:sym typeface="Fjalla One"/>
              </a:rPr>
              <a:t>TEST: 447,793</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t/>
            </a:r>
            <a:endParaRPr sz="2600">
              <a:solidFill>
                <a:srgbClr val="595959"/>
              </a:solidFill>
              <a:latin typeface="Fjalla One"/>
              <a:ea typeface="Fjalla One"/>
              <a:cs typeface="Fjalla One"/>
              <a:sym typeface="Fjalla One"/>
            </a:endParaRPr>
          </a:p>
        </p:txBody>
      </p:sp>
      <p:pic>
        <p:nvPicPr>
          <p:cNvPr id="1936" name="Google Shape;1936;p57"/>
          <p:cNvPicPr preferRelativeResize="0"/>
          <p:nvPr/>
        </p:nvPicPr>
        <p:blipFill>
          <a:blip r:embed="rId3">
            <a:alphaModFix/>
          </a:blip>
          <a:stretch>
            <a:fillRect/>
          </a:stretch>
        </p:blipFill>
        <p:spPr>
          <a:xfrm>
            <a:off x="1160413" y="983349"/>
            <a:ext cx="7134225" cy="26003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0" name="Shape 1940"/>
        <p:cNvGrpSpPr/>
        <p:nvPr/>
      </p:nvGrpSpPr>
      <p:grpSpPr>
        <a:xfrm>
          <a:off x="0" y="0"/>
          <a:ext cx="0" cy="0"/>
          <a:chOff x="0" y="0"/>
          <a:chExt cx="0" cy="0"/>
        </a:xfrm>
      </p:grpSpPr>
      <p:sp>
        <p:nvSpPr>
          <p:cNvPr id="1941" name="Google Shape;1941;p58"/>
          <p:cNvSpPr txBox="1"/>
          <p:nvPr>
            <p:ph idx="4294967295" type="title"/>
          </p:nvPr>
        </p:nvSpPr>
        <p:spPr>
          <a:xfrm>
            <a:off x="1908075" y="141150"/>
            <a:ext cx="5120400" cy="800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rPr>
              <a:t>QUESTIONS VOCABULARY</a:t>
            </a:r>
            <a:endParaRPr b="1" sz="4000">
              <a:solidFill>
                <a:schemeClr val="accent5"/>
              </a:solidFill>
            </a:endParaRPr>
          </a:p>
        </p:txBody>
      </p:sp>
      <p:pic>
        <p:nvPicPr>
          <p:cNvPr id="1942" name="Google Shape;1942;p58"/>
          <p:cNvPicPr preferRelativeResize="0"/>
          <p:nvPr/>
        </p:nvPicPr>
        <p:blipFill>
          <a:blip r:embed="rId3">
            <a:alphaModFix/>
          </a:blip>
          <a:stretch>
            <a:fillRect/>
          </a:stretch>
        </p:blipFill>
        <p:spPr>
          <a:xfrm>
            <a:off x="1689050" y="1543324"/>
            <a:ext cx="6076950" cy="30956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6" name="Shape 1946"/>
        <p:cNvGrpSpPr/>
        <p:nvPr/>
      </p:nvGrpSpPr>
      <p:grpSpPr>
        <a:xfrm>
          <a:off x="0" y="0"/>
          <a:ext cx="0" cy="0"/>
          <a:chOff x="0" y="0"/>
          <a:chExt cx="0" cy="0"/>
        </a:xfrm>
      </p:grpSpPr>
      <p:sp>
        <p:nvSpPr>
          <p:cNvPr id="1947" name="Google Shape;1947;p59"/>
          <p:cNvSpPr txBox="1"/>
          <p:nvPr>
            <p:ph idx="4294967295" type="title"/>
          </p:nvPr>
        </p:nvSpPr>
        <p:spPr>
          <a:xfrm>
            <a:off x="1908075" y="141150"/>
            <a:ext cx="5120400" cy="800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rPr>
              <a:t>ANSWERS</a:t>
            </a:r>
            <a:endParaRPr b="1" sz="4000">
              <a:solidFill>
                <a:schemeClr val="accent5"/>
              </a:solidFill>
            </a:endParaRPr>
          </a:p>
        </p:txBody>
      </p:sp>
      <p:pic>
        <p:nvPicPr>
          <p:cNvPr id="1948" name="Google Shape;1948;p59"/>
          <p:cNvPicPr preferRelativeResize="0"/>
          <p:nvPr/>
        </p:nvPicPr>
        <p:blipFill>
          <a:blip r:embed="rId3">
            <a:alphaModFix/>
          </a:blip>
          <a:stretch>
            <a:fillRect/>
          </a:stretch>
        </p:blipFill>
        <p:spPr>
          <a:xfrm>
            <a:off x="622225" y="1010700"/>
            <a:ext cx="5677905" cy="3897150"/>
          </a:xfrm>
          <a:prstGeom prst="rect">
            <a:avLst/>
          </a:prstGeom>
          <a:noFill/>
          <a:ln>
            <a:noFill/>
          </a:ln>
        </p:spPr>
      </p:pic>
      <p:sp>
        <p:nvSpPr>
          <p:cNvPr id="1949" name="Google Shape;1949;p59"/>
          <p:cNvSpPr txBox="1"/>
          <p:nvPr>
            <p:ph idx="1" type="body"/>
          </p:nvPr>
        </p:nvSpPr>
        <p:spPr>
          <a:xfrm>
            <a:off x="4725600" y="4245700"/>
            <a:ext cx="4418400" cy="800400"/>
          </a:xfrm>
          <a:prstGeom prst="rect">
            <a:avLst/>
          </a:prstGeom>
          <a:noFill/>
          <a:ln>
            <a:noFill/>
          </a:ln>
        </p:spPr>
        <p:txBody>
          <a:bodyPr anchorCtr="0" anchor="ctr" bIns="91425" lIns="91425" spcFirstLastPara="1" rIns="91425" wrap="square" tIns="91425">
            <a:noAutofit/>
          </a:bodyPr>
          <a:lstStyle/>
          <a:p>
            <a:pPr indent="0" lvl="0" marL="457200" rtl="0" algn="ctr">
              <a:spcBef>
                <a:spcPts val="0"/>
              </a:spcBef>
              <a:spcAft>
                <a:spcPts val="0"/>
              </a:spcAft>
              <a:buNone/>
            </a:pPr>
            <a:r>
              <a:rPr lang="en" sz="2600">
                <a:solidFill>
                  <a:srgbClr val="595959"/>
                </a:solidFill>
                <a:latin typeface="Fjalla One"/>
                <a:ea typeface="Fjalla One"/>
                <a:cs typeface="Fjalla One"/>
                <a:sym typeface="Fjalla One"/>
              </a:rPr>
              <a:t>TRAIN: 4,437,570</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rPr lang="en" sz="2600">
                <a:solidFill>
                  <a:srgbClr val="595959"/>
                </a:solidFill>
                <a:latin typeface="Fjalla One"/>
                <a:ea typeface="Fjalla One"/>
                <a:cs typeface="Fjalla One"/>
                <a:sym typeface="Fjalla One"/>
              </a:rPr>
              <a:t>VALIDATION: 2,143,540</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t/>
            </a:r>
            <a:endParaRPr sz="2600">
              <a:solidFill>
                <a:srgbClr val="595959"/>
              </a:solidFill>
              <a:latin typeface="Fjalla One"/>
              <a:ea typeface="Fjalla One"/>
              <a:cs typeface="Fjalla One"/>
              <a:sym typeface="Fjalla One"/>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3" name="Shape 1953"/>
        <p:cNvGrpSpPr/>
        <p:nvPr/>
      </p:nvGrpSpPr>
      <p:grpSpPr>
        <a:xfrm>
          <a:off x="0" y="0"/>
          <a:ext cx="0" cy="0"/>
          <a:chOff x="0" y="0"/>
          <a:chExt cx="0" cy="0"/>
        </a:xfrm>
      </p:grpSpPr>
      <p:sp>
        <p:nvSpPr>
          <p:cNvPr id="1954" name="Google Shape;1954;p60"/>
          <p:cNvSpPr txBox="1"/>
          <p:nvPr>
            <p:ph idx="4294967295" type="title"/>
          </p:nvPr>
        </p:nvSpPr>
        <p:spPr>
          <a:xfrm>
            <a:off x="1908075" y="141150"/>
            <a:ext cx="5120400" cy="800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rPr>
              <a:t>ANSWERS VOCABULARY</a:t>
            </a:r>
            <a:endParaRPr b="1" sz="4000">
              <a:solidFill>
                <a:schemeClr val="accent5"/>
              </a:solidFill>
            </a:endParaRPr>
          </a:p>
        </p:txBody>
      </p:sp>
      <p:sp>
        <p:nvSpPr>
          <p:cNvPr id="1955" name="Google Shape;1955;p60"/>
          <p:cNvSpPr txBox="1"/>
          <p:nvPr>
            <p:ph idx="1" type="body"/>
          </p:nvPr>
        </p:nvSpPr>
        <p:spPr>
          <a:xfrm>
            <a:off x="179750" y="4411625"/>
            <a:ext cx="8655600" cy="800400"/>
          </a:xfrm>
          <a:prstGeom prst="rect">
            <a:avLst/>
          </a:prstGeom>
          <a:noFill/>
          <a:ln>
            <a:noFill/>
          </a:ln>
        </p:spPr>
        <p:txBody>
          <a:bodyPr anchorCtr="0" anchor="ctr" bIns="91425" lIns="91425" spcFirstLastPara="1" rIns="91425" wrap="square" tIns="91425">
            <a:noAutofit/>
          </a:bodyPr>
          <a:lstStyle/>
          <a:p>
            <a:pPr indent="0" lvl="0" marL="457200" rtl="0" algn="ctr">
              <a:spcBef>
                <a:spcPts val="0"/>
              </a:spcBef>
              <a:spcAft>
                <a:spcPts val="0"/>
              </a:spcAft>
              <a:buNone/>
            </a:pPr>
            <a:r>
              <a:rPr lang="en" sz="2600">
                <a:solidFill>
                  <a:srgbClr val="595959"/>
                </a:solidFill>
                <a:latin typeface="Fjalla One"/>
                <a:ea typeface="Fjalla One"/>
                <a:cs typeface="Fjalla One"/>
                <a:sym typeface="Fjalla One"/>
              </a:rPr>
              <a:t>Our answers vocabulary consists of 26,480 unique answers.</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t/>
            </a:r>
            <a:endParaRPr sz="2600">
              <a:solidFill>
                <a:srgbClr val="595959"/>
              </a:solidFill>
              <a:latin typeface="Fjalla One"/>
              <a:ea typeface="Fjalla One"/>
              <a:cs typeface="Fjalla One"/>
              <a:sym typeface="Fjalla One"/>
            </a:endParaRPr>
          </a:p>
        </p:txBody>
      </p:sp>
      <p:pic>
        <p:nvPicPr>
          <p:cNvPr id="1956" name="Google Shape;1956;p60"/>
          <p:cNvPicPr preferRelativeResize="0"/>
          <p:nvPr/>
        </p:nvPicPr>
        <p:blipFill>
          <a:blip r:embed="rId3">
            <a:alphaModFix/>
          </a:blip>
          <a:stretch>
            <a:fillRect/>
          </a:stretch>
        </p:blipFill>
        <p:spPr>
          <a:xfrm>
            <a:off x="1590675" y="1352550"/>
            <a:ext cx="5962650" cy="2438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0" name="Shape 1960"/>
        <p:cNvGrpSpPr/>
        <p:nvPr/>
      </p:nvGrpSpPr>
      <p:grpSpPr>
        <a:xfrm>
          <a:off x="0" y="0"/>
          <a:ext cx="0" cy="0"/>
          <a:chOff x="0" y="0"/>
          <a:chExt cx="0" cy="0"/>
        </a:xfrm>
      </p:grpSpPr>
      <p:pic>
        <p:nvPicPr>
          <p:cNvPr id="1961" name="Google Shape;1961;p61"/>
          <p:cNvPicPr preferRelativeResize="0"/>
          <p:nvPr/>
        </p:nvPicPr>
        <p:blipFill>
          <a:blip r:embed="rId3">
            <a:alphaModFix/>
          </a:blip>
          <a:stretch>
            <a:fillRect/>
          </a:stretch>
        </p:blipFill>
        <p:spPr>
          <a:xfrm>
            <a:off x="0" y="-110300"/>
            <a:ext cx="4254798" cy="2875925"/>
          </a:xfrm>
          <a:prstGeom prst="rect">
            <a:avLst/>
          </a:prstGeom>
          <a:noFill/>
          <a:ln>
            <a:noFill/>
          </a:ln>
        </p:spPr>
      </p:pic>
      <p:pic>
        <p:nvPicPr>
          <p:cNvPr id="1962" name="Google Shape;1962;p61"/>
          <p:cNvPicPr preferRelativeResize="0"/>
          <p:nvPr/>
        </p:nvPicPr>
        <p:blipFill>
          <a:blip r:embed="rId4">
            <a:alphaModFix/>
          </a:blip>
          <a:stretch>
            <a:fillRect/>
          </a:stretch>
        </p:blipFill>
        <p:spPr>
          <a:xfrm>
            <a:off x="55624" y="2765625"/>
            <a:ext cx="4013701" cy="2493467"/>
          </a:xfrm>
          <a:prstGeom prst="rect">
            <a:avLst/>
          </a:prstGeom>
          <a:noFill/>
          <a:ln>
            <a:noFill/>
          </a:ln>
        </p:spPr>
      </p:pic>
      <p:pic>
        <p:nvPicPr>
          <p:cNvPr id="1963" name="Google Shape;1963;p61"/>
          <p:cNvPicPr preferRelativeResize="0"/>
          <p:nvPr/>
        </p:nvPicPr>
        <p:blipFill>
          <a:blip r:embed="rId5">
            <a:alphaModFix/>
          </a:blip>
          <a:stretch>
            <a:fillRect/>
          </a:stretch>
        </p:blipFill>
        <p:spPr>
          <a:xfrm>
            <a:off x="5236775" y="2194598"/>
            <a:ext cx="3429000" cy="2810650"/>
          </a:xfrm>
          <a:prstGeom prst="rect">
            <a:avLst/>
          </a:prstGeom>
          <a:noFill/>
          <a:ln>
            <a:noFill/>
          </a:ln>
        </p:spPr>
      </p:pic>
      <p:pic>
        <p:nvPicPr>
          <p:cNvPr id="1964" name="Google Shape;1964;p61"/>
          <p:cNvPicPr preferRelativeResize="0"/>
          <p:nvPr/>
        </p:nvPicPr>
        <p:blipFill>
          <a:blip r:embed="rId6">
            <a:alphaModFix/>
          </a:blip>
          <a:stretch>
            <a:fillRect/>
          </a:stretch>
        </p:blipFill>
        <p:spPr>
          <a:xfrm>
            <a:off x="5638185" y="0"/>
            <a:ext cx="2626188" cy="19489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8" name="Shape 1788"/>
        <p:cNvGrpSpPr/>
        <p:nvPr/>
      </p:nvGrpSpPr>
      <p:grpSpPr>
        <a:xfrm>
          <a:off x="0" y="0"/>
          <a:ext cx="0" cy="0"/>
          <a:chOff x="0" y="0"/>
          <a:chExt cx="0" cy="0"/>
        </a:xfrm>
      </p:grpSpPr>
      <p:sp>
        <p:nvSpPr>
          <p:cNvPr id="1789" name="Google Shape;1789;p35"/>
          <p:cNvSpPr txBox="1"/>
          <p:nvPr>
            <p:ph type="title"/>
          </p:nvPr>
        </p:nvSpPr>
        <p:spPr>
          <a:xfrm>
            <a:off x="2665775" y="2231125"/>
            <a:ext cx="35826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INTRODUCTION</a:t>
            </a:r>
            <a:endParaRPr sz="4700"/>
          </a:p>
        </p:txBody>
      </p:sp>
      <p:sp>
        <p:nvSpPr>
          <p:cNvPr id="1790" name="Google Shape;1790;p35"/>
          <p:cNvSpPr txBox="1"/>
          <p:nvPr>
            <p:ph idx="2" type="title"/>
          </p:nvPr>
        </p:nvSpPr>
        <p:spPr>
          <a:xfrm>
            <a:off x="2973225" y="1161313"/>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8" name="Shape 1968"/>
        <p:cNvGrpSpPr/>
        <p:nvPr/>
      </p:nvGrpSpPr>
      <p:grpSpPr>
        <a:xfrm>
          <a:off x="0" y="0"/>
          <a:ext cx="0" cy="0"/>
          <a:chOff x="0" y="0"/>
          <a:chExt cx="0" cy="0"/>
        </a:xfrm>
      </p:grpSpPr>
      <p:pic>
        <p:nvPicPr>
          <p:cNvPr id="1969" name="Google Shape;1969;p62"/>
          <p:cNvPicPr preferRelativeResize="0"/>
          <p:nvPr/>
        </p:nvPicPr>
        <p:blipFill>
          <a:blip r:embed="rId3">
            <a:alphaModFix/>
          </a:blip>
          <a:stretch>
            <a:fillRect/>
          </a:stretch>
        </p:blipFill>
        <p:spPr>
          <a:xfrm>
            <a:off x="429525" y="869513"/>
            <a:ext cx="3943350" cy="3705225"/>
          </a:xfrm>
          <a:prstGeom prst="rect">
            <a:avLst/>
          </a:prstGeom>
          <a:noFill/>
          <a:ln>
            <a:noFill/>
          </a:ln>
        </p:spPr>
      </p:pic>
      <p:sp>
        <p:nvSpPr>
          <p:cNvPr id="1970" name="Google Shape;1970;p62"/>
          <p:cNvSpPr txBox="1"/>
          <p:nvPr/>
        </p:nvSpPr>
        <p:spPr>
          <a:xfrm>
            <a:off x="2018675" y="69125"/>
            <a:ext cx="51849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latin typeface="Fjalla One"/>
                <a:ea typeface="Fjalla One"/>
                <a:cs typeface="Fjalla One"/>
                <a:sym typeface="Fjalla One"/>
              </a:rPr>
              <a:t>IMAGES</a:t>
            </a:r>
            <a:endParaRPr b="1" sz="4000">
              <a:solidFill>
                <a:schemeClr val="accent5"/>
              </a:solidFill>
              <a:latin typeface="Fjalla One"/>
              <a:ea typeface="Fjalla One"/>
              <a:cs typeface="Fjalla One"/>
              <a:sym typeface="Fjalla One"/>
            </a:endParaRPr>
          </a:p>
        </p:txBody>
      </p:sp>
      <p:sp>
        <p:nvSpPr>
          <p:cNvPr id="1971" name="Google Shape;1971;p62"/>
          <p:cNvSpPr txBox="1"/>
          <p:nvPr>
            <p:ph idx="1" type="body"/>
          </p:nvPr>
        </p:nvSpPr>
        <p:spPr>
          <a:xfrm>
            <a:off x="4725600" y="2418713"/>
            <a:ext cx="4418400" cy="800400"/>
          </a:xfrm>
          <a:prstGeom prst="rect">
            <a:avLst/>
          </a:prstGeom>
          <a:noFill/>
          <a:ln>
            <a:noFill/>
          </a:ln>
        </p:spPr>
        <p:txBody>
          <a:bodyPr anchorCtr="0" anchor="ctr" bIns="91425" lIns="91425" spcFirstLastPara="1" rIns="91425" wrap="square" tIns="91425">
            <a:noAutofit/>
          </a:bodyPr>
          <a:lstStyle/>
          <a:p>
            <a:pPr indent="0" lvl="0" marL="457200" rtl="0" algn="ctr">
              <a:spcBef>
                <a:spcPts val="0"/>
              </a:spcBef>
              <a:spcAft>
                <a:spcPts val="0"/>
              </a:spcAft>
              <a:buNone/>
            </a:pPr>
            <a:r>
              <a:rPr lang="en" sz="2600">
                <a:solidFill>
                  <a:srgbClr val="595959"/>
                </a:solidFill>
                <a:latin typeface="Fjalla One"/>
                <a:ea typeface="Fjalla One"/>
                <a:cs typeface="Fjalla One"/>
                <a:sym typeface="Fjalla One"/>
              </a:rPr>
              <a:t>TRAIN: 82,783</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rPr lang="en" sz="2600">
                <a:solidFill>
                  <a:srgbClr val="595959"/>
                </a:solidFill>
                <a:latin typeface="Fjalla One"/>
                <a:ea typeface="Fjalla One"/>
                <a:cs typeface="Fjalla One"/>
                <a:sym typeface="Fjalla One"/>
              </a:rPr>
              <a:t>VALIDATION: 40,504</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rPr lang="en" sz="2600">
                <a:solidFill>
                  <a:srgbClr val="595959"/>
                </a:solidFill>
                <a:latin typeface="Fjalla One"/>
                <a:ea typeface="Fjalla One"/>
                <a:cs typeface="Fjalla One"/>
                <a:sym typeface="Fjalla One"/>
              </a:rPr>
              <a:t>TEST: 81,434</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t/>
            </a:r>
            <a:endParaRPr sz="2600">
              <a:solidFill>
                <a:srgbClr val="595959"/>
              </a:solidFill>
              <a:latin typeface="Fjalla One"/>
              <a:ea typeface="Fjalla One"/>
              <a:cs typeface="Fjalla One"/>
              <a:sym typeface="Fjalla One"/>
            </a:endParaRPr>
          </a:p>
          <a:p>
            <a:pPr indent="0" lvl="0" marL="457200" rtl="0" algn="ctr">
              <a:spcBef>
                <a:spcPts val="0"/>
              </a:spcBef>
              <a:spcAft>
                <a:spcPts val="0"/>
              </a:spcAft>
              <a:buNone/>
            </a:pPr>
            <a:r>
              <a:t/>
            </a:r>
            <a:endParaRPr sz="2600">
              <a:solidFill>
                <a:srgbClr val="595959"/>
              </a:solidFill>
              <a:latin typeface="Fjalla One"/>
              <a:ea typeface="Fjalla One"/>
              <a:cs typeface="Fjalla One"/>
              <a:sym typeface="Fjalla One"/>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5" name="Shape 1975"/>
        <p:cNvGrpSpPr/>
        <p:nvPr/>
      </p:nvGrpSpPr>
      <p:grpSpPr>
        <a:xfrm>
          <a:off x="0" y="0"/>
          <a:ext cx="0" cy="0"/>
          <a:chOff x="0" y="0"/>
          <a:chExt cx="0" cy="0"/>
        </a:xfrm>
      </p:grpSpPr>
      <p:sp>
        <p:nvSpPr>
          <p:cNvPr id="1976" name="Google Shape;1976;p63"/>
          <p:cNvSpPr txBox="1"/>
          <p:nvPr/>
        </p:nvSpPr>
        <p:spPr>
          <a:xfrm>
            <a:off x="2018675" y="69125"/>
            <a:ext cx="51849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latin typeface="Fjalla One"/>
                <a:ea typeface="Fjalla One"/>
                <a:cs typeface="Fjalla One"/>
                <a:sym typeface="Fjalla One"/>
              </a:rPr>
              <a:t>IMAGE PREPROCESSING</a:t>
            </a:r>
            <a:endParaRPr b="1" sz="4000">
              <a:solidFill>
                <a:schemeClr val="accent5"/>
              </a:solidFill>
              <a:latin typeface="Fjalla One"/>
              <a:ea typeface="Fjalla One"/>
              <a:cs typeface="Fjalla One"/>
              <a:sym typeface="Fjalla One"/>
            </a:endParaRPr>
          </a:p>
        </p:txBody>
      </p:sp>
      <p:sp>
        <p:nvSpPr>
          <p:cNvPr id="1977" name="Google Shape;1977;p63"/>
          <p:cNvSpPr txBox="1"/>
          <p:nvPr>
            <p:ph idx="1" type="body"/>
          </p:nvPr>
        </p:nvSpPr>
        <p:spPr>
          <a:xfrm>
            <a:off x="397875" y="1272050"/>
            <a:ext cx="9419100" cy="2140800"/>
          </a:xfrm>
          <a:prstGeom prst="rect">
            <a:avLst/>
          </a:prstGeom>
          <a:noFill/>
          <a:ln>
            <a:noFill/>
          </a:ln>
        </p:spPr>
        <p:txBody>
          <a:bodyPr anchorCtr="0" anchor="ctr" bIns="91425" lIns="91425" spcFirstLastPara="1" rIns="91425" wrap="square" tIns="91425">
            <a:noAutofit/>
          </a:bodyPr>
          <a:lstStyle/>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PRE-TRAINED VGG_16</a:t>
            </a:r>
            <a:endParaRPr sz="2300">
              <a:solidFill>
                <a:srgbClr val="595959"/>
              </a:solidFill>
              <a:latin typeface="Fjalla One"/>
              <a:ea typeface="Fjalla One"/>
              <a:cs typeface="Fjalla One"/>
              <a:sym typeface="Fjalla One"/>
            </a:endParaRPr>
          </a:p>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RESIZE IMAGE TO BE IN SHAPE OF (224, 224, 3)</a:t>
            </a:r>
            <a:endParaRPr sz="2300">
              <a:solidFill>
                <a:srgbClr val="595959"/>
              </a:solidFill>
              <a:latin typeface="Fjalla One"/>
              <a:ea typeface="Fjalla One"/>
              <a:cs typeface="Fjalla One"/>
              <a:sym typeface="Fjalla One"/>
            </a:endParaRPr>
          </a:p>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PREPROCESS THE IMAGE USING “vgg16.preprocess_input()”</a:t>
            </a:r>
            <a:endParaRPr sz="2300">
              <a:solidFill>
                <a:srgbClr val="595959"/>
              </a:solidFill>
              <a:latin typeface="Fjalla One"/>
              <a:ea typeface="Fjalla One"/>
              <a:cs typeface="Fjalla One"/>
              <a:sym typeface="Fjalla One"/>
            </a:endParaRPr>
          </a:p>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CENTER THE VALUES ABOUT ZERO </a:t>
            </a:r>
            <a:endParaRPr sz="2300">
              <a:solidFill>
                <a:srgbClr val="595959"/>
              </a:solidFill>
              <a:latin typeface="Fjalla One"/>
              <a:ea typeface="Fjalla One"/>
              <a:cs typeface="Fjalla One"/>
              <a:sym typeface="Fjalla One"/>
            </a:endParaRPr>
          </a:p>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BGR instead of RGB</a:t>
            </a:r>
            <a:endParaRPr sz="2300">
              <a:solidFill>
                <a:srgbClr val="595959"/>
              </a:solidFill>
              <a:latin typeface="Fjalla One"/>
              <a:ea typeface="Fjalla One"/>
              <a:cs typeface="Fjalla One"/>
              <a:sym typeface="Fjalla One"/>
            </a:endParaRPr>
          </a:p>
          <a:p>
            <a:pPr indent="0" lvl="0" marL="914400" rtl="0" algn="l">
              <a:lnSpc>
                <a:spcPct val="115000"/>
              </a:lnSpc>
              <a:spcBef>
                <a:spcPts val="0"/>
              </a:spcBef>
              <a:spcAft>
                <a:spcPts val="0"/>
              </a:spcAft>
              <a:buNone/>
            </a:pPr>
            <a:r>
              <a:t/>
            </a:r>
            <a:endParaRPr sz="2300">
              <a:solidFill>
                <a:srgbClr val="595959"/>
              </a:solidFill>
              <a:latin typeface="Fjalla One"/>
              <a:ea typeface="Fjalla One"/>
              <a:cs typeface="Fjalla One"/>
              <a:sym typeface="Fjalla One"/>
            </a:endParaRPr>
          </a:p>
        </p:txBody>
      </p:sp>
      <p:pic>
        <p:nvPicPr>
          <p:cNvPr id="1978" name="Google Shape;1978;p63"/>
          <p:cNvPicPr preferRelativeResize="0"/>
          <p:nvPr/>
        </p:nvPicPr>
        <p:blipFill>
          <a:blip r:embed="rId3">
            <a:alphaModFix/>
          </a:blip>
          <a:stretch>
            <a:fillRect/>
          </a:stretch>
        </p:blipFill>
        <p:spPr>
          <a:xfrm>
            <a:off x="3206425" y="3205450"/>
            <a:ext cx="5848350" cy="18478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2" name="Shape 1982"/>
        <p:cNvGrpSpPr/>
        <p:nvPr/>
      </p:nvGrpSpPr>
      <p:grpSpPr>
        <a:xfrm>
          <a:off x="0" y="0"/>
          <a:ext cx="0" cy="0"/>
          <a:chOff x="0" y="0"/>
          <a:chExt cx="0" cy="0"/>
        </a:xfrm>
      </p:grpSpPr>
      <p:sp>
        <p:nvSpPr>
          <p:cNvPr id="1983" name="Google Shape;1983;p64"/>
          <p:cNvSpPr txBox="1"/>
          <p:nvPr/>
        </p:nvSpPr>
        <p:spPr>
          <a:xfrm>
            <a:off x="1645400" y="0"/>
            <a:ext cx="60006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latin typeface="Fjalla One"/>
                <a:ea typeface="Fjalla One"/>
                <a:cs typeface="Fjalla One"/>
                <a:sym typeface="Fjalla One"/>
              </a:rPr>
              <a:t>EXTRACTING INFORMATION</a:t>
            </a:r>
            <a:endParaRPr b="1" sz="4000">
              <a:solidFill>
                <a:schemeClr val="accent5"/>
              </a:solidFill>
              <a:latin typeface="Fjalla One"/>
              <a:ea typeface="Fjalla One"/>
              <a:cs typeface="Fjalla One"/>
              <a:sym typeface="Fjalla One"/>
            </a:endParaRPr>
          </a:p>
        </p:txBody>
      </p:sp>
      <p:sp>
        <p:nvSpPr>
          <p:cNvPr id="1984" name="Google Shape;1984;p64"/>
          <p:cNvSpPr txBox="1"/>
          <p:nvPr>
            <p:ph idx="1" type="body"/>
          </p:nvPr>
        </p:nvSpPr>
        <p:spPr>
          <a:xfrm>
            <a:off x="169275" y="1272050"/>
            <a:ext cx="9419100" cy="2140800"/>
          </a:xfrm>
          <a:prstGeom prst="rect">
            <a:avLst/>
          </a:prstGeom>
          <a:noFill/>
          <a:ln>
            <a:noFill/>
          </a:ln>
        </p:spPr>
        <p:txBody>
          <a:bodyPr anchorCtr="0" anchor="ctr" bIns="91425" lIns="91425" spcFirstLastPara="1" rIns="91425" wrap="square" tIns="91425">
            <a:noAutofit/>
          </a:bodyPr>
          <a:lstStyle/>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train.npy</a:t>
            </a:r>
            <a:endParaRPr sz="2300">
              <a:solidFill>
                <a:srgbClr val="595959"/>
              </a:solidFill>
              <a:latin typeface="Fjalla One"/>
              <a:ea typeface="Fjalla One"/>
              <a:cs typeface="Fjalla One"/>
              <a:sym typeface="Fjalla One"/>
            </a:endParaRPr>
          </a:p>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val.npy </a:t>
            </a:r>
            <a:endParaRPr sz="2300">
              <a:solidFill>
                <a:srgbClr val="595959"/>
              </a:solidFill>
              <a:latin typeface="Fjalla One"/>
              <a:ea typeface="Fjalla One"/>
              <a:cs typeface="Fjalla One"/>
              <a:sym typeface="Fjalla One"/>
            </a:endParaRPr>
          </a:p>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test.npy</a:t>
            </a:r>
            <a:endParaRPr sz="2300">
              <a:solidFill>
                <a:srgbClr val="595959"/>
              </a:solidFill>
              <a:latin typeface="Fjalla One"/>
              <a:ea typeface="Fjalla One"/>
              <a:cs typeface="Fjalla One"/>
              <a:sym typeface="Fjalla One"/>
            </a:endParaRPr>
          </a:p>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test-dev.npy</a:t>
            </a:r>
            <a:endParaRPr sz="2300">
              <a:solidFill>
                <a:srgbClr val="595959"/>
              </a:solidFill>
              <a:latin typeface="Fjalla One"/>
              <a:ea typeface="Fjalla One"/>
              <a:cs typeface="Fjalla One"/>
              <a:sym typeface="Fjalla One"/>
            </a:endParaRPr>
          </a:p>
          <a:p>
            <a:pPr indent="0" lvl="0" marL="914400" rtl="0" algn="l">
              <a:lnSpc>
                <a:spcPct val="115000"/>
              </a:lnSpc>
              <a:spcBef>
                <a:spcPts val="0"/>
              </a:spcBef>
              <a:spcAft>
                <a:spcPts val="0"/>
              </a:spcAft>
              <a:buNone/>
            </a:pPr>
            <a:r>
              <a:t/>
            </a:r>
            <a:endParaRPr sz="2300">
              <a:solidFill>
                <a:srgbClr val="595959"/>
              </a:solidFill>
              <a:latin typeface="Fjalla One"/>
              <a:ea typeface="Fjalla One"/>
              <a:cs typeface="Fjalla One"/>
              <a:sym typeface="Fjalla One"/>
            </a:endParaRPr>
          </a:p>
          <a:p>
            <a:pPr indent="0" lvl="0" marL="914400" rtl="0" algn="l">
              <a:lnSpc>
                <a:spcPct val="115000"/>
              </a:lnSpc>
              <a:spcBef>
                <a:spcPts val="0"/>
              </a:spcBef>
              <a:spcAft>
                <a:spcPts val="0"/>
              </a:spcAft>
              <a:buNone/>
            </a:pPr>
            <a:r>
              <a:t/>
            </a:r>
            <a:endParaRPr sz="2300">
              <a:solidFill>
                <a:srgbClr val="595959"/>
              </a:solidFill>
              <a:latin typeface="Fjalla One"/>
              <a:ea typeface="Fjalla One"/>
              <a:cs typeface="Fjalla One"/>
              <a:sym typeface="Fjalla One"/>
            </a:endParaRPr>
          </a:p>
        </p:txBody>
      </p:sp>
      <p:pic>
        <p:nvPicPr>
          <p:cNvPr id="1985" name="Google Shape;1985;p64"/>
          <p:cNvPicPr preferRelativeResize="0"/>
          <p:nvPr/>
        </p:nvPicPr>
        <p:blipFill>
          <a:blip r:embed="rId3">
            <a:alphaModFix/>
          </a:blip>
          <a:stretch>
            <a:fillRect/>
          </a:stretch>
        </p:blipFill>
        <p:spPr>
          <a:xfrm>
            <a:off x="3364675" y="1023150"/>
            <a:ext cx="5779325" cy="4091703"/>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9" name="Shape 1989"/>
        <p:cNvGrpSpPr/>
        <p:nvPr/>
      </p:nvGrpSpPr>
      <p:grpSpPr>
        <a:xfrm>
          <a:off x="0" y="0"/>
          <a:ext cx="0" cy="0"/>
          <a:chOff x="0" y="0"/>
          <a:chExt cx="0" cy="0"/>
        </a:xfrm>
      </p:grpSpPr>
      <p:pic>
        <p:nvPicPr>
          <p:cNvPr id="1990" name="Google Shape;1990;p65"/>
          <p:cNvPicPr preferRelativeResize="0"/>
          <p:nvPr/>
        </p:nvPicPr>
        <p:blipFill>
          <a:blip r:embed="rId3">
            <a:alphaModFix/>
          </a:blip>
          <a:stretch>
            <a:fillRect/>
          </a:stretch>
        </p:blipFill>
        <p:spPr>
          <a:xfrm>
            <a:off x="235375" y="1327650"/>
            <a:ext cx="8839202" cy="3678976"/>
          </a:xfrm>
          <a:prstGeom prst="rect">
            <a:avLst/>
          </a:prstGeom>
          <a:noFill/>
          <a:ln>
            <a:noFill/>
          </a:ln>
        </p:spPr>
      </p:pic>
      <p:sp>
        <p:nvSpPr>
          <p:cNvPr id="1991" name="Google Shape;1991;p65"/>
          <p:cNvSpPr txBox="1"/>
          <p:nvPr/>
        </p:nvSpPr>
        <p:spPr>
          <a:xfrm>
            <a:off x="672900" y="0"/>
            <a:ext cx="77982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latin typeface="Fjalla One"/>
                <a:ea typeface="Fjalla One"/>
                <a:cs typeface="Fjalla One"/>
                <a:sym typeface="Fjalla One"/>
              </a:rPr>
              <a:t>BUILDING</a:t>
            </a:r>
            <a:r>
              <a:rPr b="1" lang="en" sz="4000">
                <a:solidFill>
                  <a:schemeClr val="accent5"/>
                </a:solidFill>
                <a:latin typeface="Fjalla One"/>
                <a:ea typeface="Fjalla One"/>
                <a:cs typeface="Fjalla One"/>
                <a:sym typeface="Fjalla One"/>
              </a:rPr>
              <a:t> OUR DATASET INPUT PIPELINE</a:t>
            </a:r>
            <a:endParaRPr b="1" sz="4000">
              <a:solidFill>
                <a:schemeClr val="accent5"/>
              </a:solidFill>
              <a:latin typeface="Fjalla One"/>
              <a:ea typeface="Fjalla One"/>
              <a:cs typeface="Fjalla One"/>
              <a:sym typeface="Fjalla One"/>
            </a:endParaRPr>
          </a:p>
          <a:p>
            <a:pPr indent="0" lvl="0" marL="0" rtl="0" algn="ctr">
              <a:spcBef>
                <a:spcPts val="0"/>
              </a:spcBef>
              <a:spcAft>
                <a:spcPts val="0"/>
              </a:spcAft>
              <a:buNone/>
            </a:pPr>
            <a:r>
              <a:t/>
            </a:r>
            <a:endParaRPr b="1" sz="4000">
              <a:solidFill>
                <a:schemeClr val="accent5"/>
              </a:solidFill>
              <a:latin typeface="Fjalla One"/>
              <a:ea typeface="Fjalla One"/>
              <a:cs typeface="Fjalla One"/>
              <a:sym typeface="Fjalla One"/>
            </a:endParaRPr>
          </a:p>
          <a:p>
            <a:pPr indent="0" lvl="0" marL="0" rtl="0" algn="ctr">
              <a:spcBef>
                <a:spcPts val="0"/>
              </a:spcBef>
              <a:spcAft>
                <a:spcPts val="0"/>
              </a:spcAft>
              <a:buNone/>
            </a:pPr>
            <a:r>
              <a:t/>
            </a:r>
            <a:endParaRPr b="1" sz="4000">
              <a:solidFill>
                <a:schemeClr val="accent5"/>
              </a:solidFill>
              <a:latin typeface="Fjalla One"/>
              <a:ea typeface="Fjalla One"/>
              <a:cs typeface="Fjalla One"/>
              <a:sym typeface="Fjalla One"/>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5" name="Shape 1995"/>
        <p:cNvGrpSpPr/>
        <p:nvPr/>
      </p:nvGrpSpPr>
      <p:grpSpPr>
        <a:xfrm>
          <a:off x="0" y="0"/>
          <a:ext cx="0" cy="0"/>
          <a:chOff x="0" y="0"/>
          <a:chExt cx="0" cy="0"/>
        </a:xfrm>
      </p:grpSpPr>
      <p:sp>
        <p:nvSpPr>
          <p:cNvPr id="1996" name="Google Shape;1996;p66"/>
          <p:cNvSpPr txBox="1"/>
          <p:nvPr/>
        </p:nvSpPr>
        <p:spPr>
          <a:xfrm>
            <a:off x="995500" y="138275"/>
            <a:ext cx="75768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accent5"/>
                </a:solidFill>
                <a:latin typeface="Fjalla One"/>
                <a:ea typeface="Fjalla One"/>
                <a:cs typeface="Fjalla One"/>
                <a:sym typeface="Fjalla One"/>
              </a:rPr>
              <a:t>FEEDING THE DATA INTO OUR MODEL</a:t>
            </a:r>
            <a:endParaRPr b="1" sz="4000">
              <a:solidFill>
                <a:schemeClr val="accent5"/>
              </a:solidFill>
              <a:latin typeface="Fjalla One"/>
              <a:ea typeface="Fjalla One"/>
              <a:cs typeface="Fjalla One"/>
              <a:sym typeface="Fjalla One"/>
            </a:endParaRPr>
          </a:p>
        </p:txBody>
      </p:sp>
      <p:sp>
        <p:nvSpPr>
          <p:cNvPr id="1997" name="Google Shape;1997;p66"/>
          <p:cNvSpPr txBox="1"/>
          <p:nvPr>
            <p:ph idx="1" type="body"/>
          </p:nvPr>
        </p:nvSpPr>
        <p:spPr>
          <a:xfrm>
            <a:off x="397875" y="1272050"/>
            <a:ext cx="9419100" cy="2140800"/>
          </a:xfrm>
          <a:prstGeom prst="rect">
            <a:avLst/>
          </a:prstGeom>
          <a:noFill/>
          <a:ln>
            <a:noFill/>
          </a:ln>
        </p:spPr>
        <p:txBody>
          <a:bodyPr anchorCtr="0" anchor="ctr" bIns="91425" lIns="91425" spcFirstLastPara="1" rIns="91425" wrap="square" tIns="91425">
            <a:noAutofit/>
          </a:bodyPr>
          <a:lstStyle/>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BUILD TRAIN DATASET</a:t>
            </a:r>
            <a:endParaRPr sz="2300">
              <a:solidFill>
                <a:srgbClr val="595959"/>
              </a:solidFill>
              <a:latin typeface="Fjalla One"/>
              <a:ea typeface="Fjalla One"/>
              <a:cs typeface="Fjalla One"/>
              <a:sym typeface="Fjalla One"/>
            </a:endParaRPr>
          </a:p>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BUILD VAL DATASET</a:t>
            </a:r>
            <a:endParaRPr sz="2300">
              <a:solidFill>
                <a:srgbClr val="595959"/>
              </a:solidFill>
              <a:latin typeface="Fjalla One"/>
              <a:ea typeface="Fjalla One"/>
              <a:cs typeface="Fjalla One"/>
              <a:sym typeface="Fjalla One"/>
            </a:endParaRPr>
          </a:p>
          <a:p>
            <a:pPr indent="0" lvl="0" marL="914400" rtl="0" algn="l">
              <a:lnSpc>
                <a:spcPct val="115000"/>
              </a:lnSpc>
              <a:spcBef>
                <a:spcPts val="0"/>
              </a:spcBef>
              <a:spcAft>
                <a:spcPts val="0"/>
              </a:spcAft>
              <a:buNone/>
            </a:pPr>
            <a:r>
              <a:t/>
            </a:r>
            <a:endParaRPr sz="2300">
              <a:solidFill>
                <a:srgbClr val="595959"/>
              </a:solidFill>
              <a:latin typeface="Fjalla One"/>
              <a:ea typeface="Fjalla One"/>
              <a:cs typeface="Fjalla One"/>
              <a:sym typeface="Fjalla One"/>
            </a:endParaRPr>
          </a:p>
          <a:p>
            <a:pPr indent="0" lvl="0" marL="914400" rtl="0" algn="l">
              <a:lnSpc>
                <a:spcPct val="115000"/>
              </a:lnSpc>
              <a:spcBef>
                <a:spcPts val="0"/>
              </a:spcBef>
              <a:spcAft>
                <a:spcPts val="0"/>
              </a:spcAft>
              <a:buNone/>
            </a:pPr>
            <a:r>
              <a:t/>
            </a:r>
            <a:endParaRPr sz="2300">
              <a:solidFill>
                <a:srgbClr val="595959"/>
              </a:solidFill>
              <a:latin typeface="Fjalla One"/>
              <a:ea typeface="Fjalla One"/>
              <a:cs typeface="Fjalla One"/>
              <a:sym typeface="Fjalla One"/>
            </a:endParaRPr>
          </a:p>
        </p:txBody>
      </p:sp>
      <p:pic>
        <p:nvPicPr>
          <p:cNvPr id="1998" name="Google Shape;1998;p66"/>
          <p:cNvPicPr preferRelativeResize="0"/>
          <p:nvPr/>
        </p:nvPicPr>
        <p:blipFill>
          <a:blip r:embed="rId3">
            <a:alphaModFix/>
          </a:blip>
          <a:stretch>
            <a:fillRect/>
          </a:stretch>
        </p:blipFill>
        <p:spPr>
          <a:xfrm>
            <a:off x="1313825" y="2874200"/>
            <a:ext cx="6641075" cy="1770307"/>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2" name="Shape 2002"/>
        <p:cNvGrpSpPr/>
        <p:nvPr/>
      </p:nvGrpSpPr>
      <p:grpSpPr>
        <a:xfrm>
          <a:off x="0" y="0"/>
          <a:ext cx="0" cy="0"/>
          <a:chOff x="0" y="0"/>
          <a:chExt cx="0" cy="0"/>
        </a:xfrm>
      </p:grpSpPr>
      <p:sp>
        <p:nvSpPr>
          <p:cNvPr id="2003" name="Google Shape;2003;p67"/>
          <p:cNvSpPr txBox="1"/>
          <p:nvPr>
            <p:ph type="title"/>
          </p:nvPr>
        </p:nvSpPr>
        <p:spPr>
          <a:xfrm>
            <a:off x="2665775" y="2231125"/>
            <a:ext cx="35826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MOBILE APP</a:t>
            </a:r>
            <a:endParaRPr sz="4700"/>
          </a:p>
        </p:txBody>
      </p:sp>
      <p:sp>
        <p:nvSpPr>
          <p:cNvPr id="2004" name="Google Shape;2004;p67"/>
          <p:cNvSpPr txBox="1"/>
          <p:nvPr>
            <p:ph idx="2" type="title"/>
          </p:nvPr>
        </p:nvSpPr>
        <p:spPr>
          <a:xfrm>
            <a:off x="2973225" y="1161313"/>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07</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8" name="Shape 2008"/>
        <p:cNvGrpSpPr/>
        <p:nvPr/>
      </p:nvGrpSpPr>
      <p:grpSpPr>
        <a:xfrm>
          <a:off x="0" y="0"/>
          <a:ext cx="0" cy="0"/>
          <a:chOff x="0" y="0"/>
          <a:chExt cx="0" cy="0"/>
        </a:xfrm>
      </p:grpSpPr>
      <p:sp>
        <p:nvSpPr>
          <p:cNvPr id="2009" name="Google Shape;2009;p68"/>
          <p:cNvSpPr txBox="1"/>
          <p:nvPr>
            <p:ph idx="1"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r">
              <a:spcBef>
                <a:spcPts val="0"/>
              </a:spcBef>
              <a:spcAft>
                <a:spcPts val="0"/>
              </a:spcAft>
              <a:buNone/>
            </a:pPr>
            <a:r>
              <a:t/>
            </a:r>
            <a:endParaRPr sz="2300">
              <a:solidFill>
                <a:schemeClr val="accent1"/>
              </a:solidFill>
            </a:endParaRPr>
          </a:p>
        </p:txBody>
      </p:sp>
      <p:pic>
        <p:nvPicPr>
          <p:cNvPr id="2010" name="Google Shape;2010;p68"/>
          <p:cNvPicPr preferRelativeResize="0"/>
          <p:nvPr/>
        </p:nvPicPr>
        <p:blipFill rotWithShape="1">
          <a:blip r:embed="rId3">
            <a:alphaModFix/>
          </a:blip>
          <a:srcRect b="-4180" l="1850" r="-1849" t="4180"/>
          <a:stretch/>
        </p:blipFill>
        <p:spPr>
          <a:xfrm>
            <a:off x="4665885" y="0"/>
            <a:ext cx="4478115" cy="4633800"/>
          </a:xfrm>
          <a:prstGeom prst="rect">
            <a:avLst/>
          </a:prstGeom>
          <a:noFill/>
          <a:ln>
            <a:noFill/>
          </a:ln>
        </p:spPr>
      </p:pic>
      <p:sp>
        <p:nvSpPr>
          <p:cNvPr id="2011" name="Google Shape;2011;p68"/>
          <p:cNvSpPr txBox="1"/>
          <p:nvPr/>
        </p:nvSpPr>
        <p:spPr>
          <a:xfrm>
            <a:off x="0" y="594550"/>
            <a:ext cx="5069100" cy="4633800"/>
          </a:xfrm>
          <a:prstGeom prst="rect">
            <a:avLst/>
          </a:prstGeom>
          <a:noFill/>
          <a:ln>
            <a:noFill/>
          </a:ln>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Clr>
                <a:srgbClr val="595959"/>
              </a:buClr>
              <a:buSzPts val="1700"/>
              <a:buFont typeface="Fjalla One"/>
              <a:buChar char="●"/>
            </a:pPr>
            <a:r>
              <a:rPr lang="en" sz="1700">
                <a:solidFill>
                  <a:srgbClr val="595959"/>
                </a:solidFill>
                <a:latin typeface="Fjalla One"/>
                <a:ea typeface="Fjalla One"/>
                <a:cs typeface="Fjalla One"/>
                <a:sym typeface="Fjalla One"/>
              </a:rPr>
              <a:t>Recent breakthroughs in deep learning research have enabled numerous AI applications</a:t>
            </a:r>
            <a:endParaRPr sz="1700">
              <a:solidFill>
                <a:srgbClr val="595959"/>
              </a:solidFill>
              <a:latin typeface="Fjalla One"/>
              <a:ea typeface="Fjalla One"/>
              <a:cs typeface="Fjalla One"/>
              <a:sym typeface="Fjalla One"/>
            </a:endParaRPr>
          </a:p>
          <a:p>
            <a:pPr indent="0" lvl="0" marL="0" rtl="0" algn="l">
              <a:spcBef>
                <a:spcPts val="0"/>
              </a:spcBef>
              <a:spcAft>
                <a:spcPts val="0"/>
              </a:spcAft>
              <a:buNone/>
            </a:pPr>
            <a:r>
              <a:t/>
            </a:r>
            <a:endParaRPr sz="1700">
              <a:solidFill>
                <a:srgbClr val="595959"/>
              </a:solidFill>
              <a:latin typeface="Fjalla One"/>
              <a:ea typeface="Fjalla One"/>
              <a:cs typeface="Fjalla One"/>
              <a:sym typeface="Fjalla One"/>
            </a:endParaRPr>
          </a:p>
          <a:p>
            <a:pPr indent="0" lvl="0" marL="0" rtl="0" algn="l">
              <a:spcBef>
                <a:spcPts val="0"/>
              </a:spcBef>
              <a:spcAft>
                <a:spcPts val="0"/>
              </a:spcAft>
              <a:buNone/>
            </a:pPr>
            <a:r>
              <a:t/>
            </a:r>
            <a:endParaRPr sz="1700">
              <a:solidFill>
                <a:srgbClr val="595959"/>
              </a:solidFill>
              <a:latin typeface="Fjalla One"/>
              <a:ea typeface="Fjalla One"/>
              <a:cs typeface="Fjalla One"/>
              <a:sym typeface="Fjalla One"/>
            </a:endParaRPr>
          </a:p>
          <a:p>
            <a:pPr indent="0" lvl="0" marL="457200" rtl="0" algn="l">
              <a:lnSpc>
                <a:spcPct val="115000"/>
              </a:lnSpc>
              <a:spcBef>
                <a:spcPts val="0"/>
              </a:spcBef>
              <a:spcAft>
                <a:spcPts val="0"/>
              </a:spcAft>
              <a:buNone/>
            </a:pPr>
            <a:r>
              <a:t/>
            </a:r>
            <a:endParaRPr sz="1700">
              <a:solidFill>
                <a:srgbClr val="595959"/>
              </a:solidFill>
              <a:latin typeface="Fjalla One"/>
              <a:ea typeface="Fjalla One"/>
              <a:cs typeface="Fjalla One"/>
              <a:sym typeface="Fjalla One"/>
            </a:endParaRPr>
          </a:p>
          <a:p>
            <a:pPr indent="-336550" lvl="0" marL="457200" rtl="0" algn="l">
              <a:lnSpc>
                <a:spcPct val="115000"/>
              </a:lnSpc>
              <a:spcBef>
                <a:spcPts val="0"/>
              </a:spcBef>
              <a:spcAft>
                <a:spcPts val="0"/>
              </a:spcAft>
              <a:buClr>
                <a:srgbClr val="595959"/>
              </a:buClr>
              <a:buSzPts val="1700"/>
              <a:buFont typeface="Fjalla One"/>
              <a:buChar char="●"/>
            </a:pPr>
            <a:r>
              <a:rPr lang="en" sz="1700">
                <a:solidFill>
                  <a:srgbClr val="595959"/>
                </a:solidFill>
                <a:latin typeface="Fjalla One"/>
                <a:ea typeface="Fjalla One"/>
                <a:cs typeface="Fjalla One"/>
                <a:sym typeface="Fjalla One"/>
              </a:rPr>
              <a:t>Devices, machines and things are becoming more and more </a:t>
            </a:r>
            <a:r>
              <a:rPr lang="en" sz="1700">
                <a:solidFill>
                  <a:srgbClr val="595959"/>
                </a:solidFill>
                <a:latin typeface="Fjalla One"/>
                <a:ea typeface="Fjalla One"/>
                <a:cs typeface="Fjalla One"/>
                <a:sym typeface="Fjalla One"/>
              </a:rPr>
              <a:t>intelligent</a:t>
            </a:r>
            <a:endParaRPr sz="1700">
              <a:solidFill>
                <a:srgbClr val="595959"/>
              </a:solidFill>
              <a:latin typeface="Fjalla One"/>
              <a:ea typeface="Fjalla One"/>
              <a:cs typeface="Fjalla One"/>
              <a:sym typeface="Fjalla One"/>
            </a:endParaRPr>
          </a:p>
          <a:p>
            <a:pPr indent="0" lvl="0" marL="0" rtl="0" algn="l">
              <a:lnSpc>
                <a:spcPct val="115000"/>
              </a:lnSpc>
              <a:spcBef>
                <a:spcPts val="0"/>
              </a:spcBef>
              <a:spcAft>
                <a:spcPts val="0"/>
              </a:spcAft>
              <a:buNone/>
            </a:pPr>
            <a:r>
              <a:t/>
            </a:r>
            <a:endParaRPr sz="1700">
              <a:solidFill>
                <a:srgbClr val="595959"/>
              </a:solidFill>
              <a:latin typeface="Fjalla One"/>
              <a:ea typeface="Fjalla One"/>
              <a:cs typeface="Fjalla One"/>
              <a:sym typeface="Fjalla One"/>
            </a:endParaRPr>
          </a:p>
          <a:p>
            <a:pPr indent="0" lvl="0" marL="0" rtl="0" algn="l">
              <a:lnSpc>
                <a:spcPct val="115000"/>
              </a:lnSpc>
              <a:spcBef>
                <a:spcPts val="0"/>
              </a:spcBef>
              <a:spcAft>
                <a:spcPts val="0"/>
              </a:spcAft>
              <a:buNone/>
            </a:pPr>
            <a:r>
              <a:t/>
            </a:r>
            <a:endParaRPr sz="1700">
              <a:solidFill>
                <a:srgbClr val="595959"/>
              </a:solidFill>
              <a:latin typeface="Fjalla One"/>
              <a:ea typeface="Fjalla One"/>
              <a:cs typeface="Fjalla One"/>
              <a:sym typeface="Fjalla One"/>
            </a:endParaRPr>
          </a:p>
          <a:p>
            <a:pPr indent="0" lvl="0" marL="457200" rtl="0" algn="l">
              <a:lnSpc>
                <a:spcPct val="115000"/>
              </a:lnSpc>
              <a:spcBef>
                <a:spcPts val="0"/>
              </a:spcBef>
              <a:spcAft>
                <a:spcPts val="0"/>
              </a:spcAft>
              <a:buNone/>
            </a:pPr>
            <a:r>
              <a:t/>
            </a:r>
            <a:endParaRPr sz="1700">
              <a:solidFill>
                <a:srgbClr val="595959"/>
              </a:solidFill>
              <a:latin typeface="Fjalla One"/>
              <a:ea typeface="Fjalla One"/>
              <a:cs typeface="Fjalla One"/>
              <a:sym typeface="Fjalla One"/>
            </a:endParaRPr>
          </a:p>
          <a:p>
            <a:pPr indent="-336550" lvl="0" marL="457200" rtl="0" algn="l">
              <a:lnSpc>
                <a:spcPct val="115000"/>
              </a:lnSpc>
              <a:spcBef>
                <a:spcPts val="0"/>
              </a:spcBef>
              <a:spcAft>
                <a:spcPts val="0"/>
              </a:spcAft>
              <a:buClr>
                <a:srgbClr val="595959"/>
              </a:buClr>
              <a:buSzPts val="1700"/>
              <a:buFont typeface="Fjalla One"/>
              <a:buChar char="●"/>
            </a:pPr>
            <a:r>
              <a:rPr lang="en" sz="1700">
                <a:solidFill>
                  <a:srgbClr val="595959"/>
                </a:solidFill>
                <a:latin typeface="Fjalla One"/>
                <a:ea typeface="Fjalla One"/>
                <a:cs typeface="Fjalla One"/>
                <a:sym typeface="Fjalla One"/>
              </a:rPr>
              <a:t>Greater benefit will come when the artificial intelligence technologies becomes ubiquitous in mobile applications</a:t>
            </a:r>
            <a:endParaRPr sz="1700">
              <a:solidFill>
                <a:srgbClr val="595959"/>
              </a:solidFill>
              <a:latin typeface="Fjalla One"/>
              <a:ea typeface="Fjalla One"/>
              <a:cs typeface="Fjalla One"/>
              <a:sym typeface="Fjalla One"/>
            </a:endParaRPr>
          </a:p>
          <a:p>
            <a:pPr indent="0" lvl="0" marL="0" rtl="0" algn="l">
              <a:spcBef>
                <a:spcPts val="0"/>
              </a:spcBef>
              <a:spcAft>
                <a:spcPts val="0"/>
              </a:spcAft>
              <a:buNone/>
            </a:pPr>
            <a:r>
              <a:t/>
            </a:r>
            <a:endParaRPr sz="2000">
              <a:solidFill>
                <a:srgbClr val="595959"/>
              </a:solidFill>
              <a:latin typeface="Fjalla One"/>
              <a:ea typeface="Fjalla One"/>
              <a:cs typeface="Fjalla One"/>
              <a:sym typeface="Fjalla One"/>
            </a:endParaRPr>
          </a:p>
          <a:p>
            <a:pPr indent="0" lvl="0" marL="0" rtl="0" algn="l">
              <a:spcBef>
                <a:spcPts val="0"/>
              </a:spcBef>
              <a:spcAft>
                <a:spcPts val="0"/>
              </a:spcAft>
              <a:buNone/>
            </a:pPr>
            <a:r>
              <a:t/>
            </a:r>
            <a:endParaRPr sz="2000">
              <a:solidFill>
                <a:srgbClr val="595959"/>
              </a:solidFill>
              <a:latin typeface="Fjalla One"/>
              <a:ea typeface="Fjalla One"/>
              <a:cs typeface="Fjalla One"/>
              <a:sym typeface="Fjalla One"/>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5" name="Shape 2015"/>
        <p:cNvGrpSpPr/>
        <p:nvPr/>
      </p:nvGrpSpPr>
      <p:grpSpPr>
        <a:xfrm>
          <a:off x="0" y="0"/>
          <a:ext cx="0" cy="0"/>
          <a:chOff x="0" y="0"/>
          <a:chExt cx="0" cy="0"/>
        </a:xfrm>
      </p:grpSpPr>
      <p:sp>
        <p:nvSpPr>
          <p:cNvPr id="2016" name="Google Shape;2016;p69"/>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17" name="Google Shape;2017;p69"/>
          <p:cNvSpPr txBox="1"/>
          <p:nvPr/>
        </p:nvSpPr>
        <p:spPr>
          <a:xfrm>
            <a:off x="885800" y="255450"/>
            <a:ext cx="7579800" cy="1154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4000">
                <a:solidFill>
                  <a:schemeClr val="accent5"/>
                </a:solidFill>
                <a:latin typeface="Barlow Semi Condensed"/>
                <a:ea typeface="Barlow Semi Condensed"/>
                <a:cs typeface="Barlow Semi Condensed"/>
                <a:sym typeface="Barlow Semi Condensed"/>
              </a:rPr>
              <a:t>The Old Paradigm of AI Applications</a:t>
            </a:r>
            <a:endParaRPr b="1" sz="4000">
              <a:solidFill>
                <a:schemeClr val="accent5"/>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t/>
            </a:r>
            <a:endParaRPr sz="1700">
              <a:solidFill>
                <a:schemeClr val="accent5"/>
              </a:solidFill>
              <a:latin typeface="Fjalla One"/>
              <a:ea typeface="Fjalla One"/>
              <a:cs typeface="Fjalla One"/>
              <a:sym typeface="Fjalla One"/>
            </a:endParaRPr>
          </a:p>
        </p:txBody>
      </p:sp>
      <p:pic>
        <p:nvPicPr>
          <p:cNvPr id="2018" name="Google Shape;2018;p69"/>
          <p:cNvPicPr preferRelativeResize="0"/>
          <p:nvPr/>
        </p:nvPicPr>
        <p:blipFill>
          <a:blip r:embed="rId3">
            <a:alphaModFix/>
          </a:blip>
          <a:stretch>
            <a:fillRect/>
          </a:stretch>
        </p:blipFill>
        <p:spPr>
          <a:xfrm>
            <a:off x="207400" y="2253425"/>
            <a:ext cx="8936600" cy="20051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2" name="Shape 2022"/>
        <p:cNvGrpSpPr/>
        <p:nvPr/>
      </p:nvGrpSpPr>
      <p:grpSpPr>
        <a:xfrm>
          <a:off x="0" y="0"/>
          <a:ext cx="0" cy="0"/>
          <a:chOff x="0" y="0"/>
          <a:chExt cx="0" cy="0"/>
        </a:xfrm>
      </p:grpSpPr>
      <p:sp>
        <p:nvSpPr>
          <p:cNvPr id="2023" name="Google Shape;2023;p70"/>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24" name="Google Shape;2024;p70"/>
          <p:cNvSpPr txBox="1"/>
          <p:nvPr/>
        </p:nvSpPr>
        <p:spPr>
          <a:xfrm>
            <a:off x="1883925" y="113850"/>
            <a:ext cx="55512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What’s On-Device AI?</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025" name="Google Shape;2025;p70"/>
          <p:cNvSpPr txBox="1"/>
          <p:nvPr/>
        </p:nvSpPr>
        <p:spPr>
          <a:xfrm>
            <a:off x="1603875" y="1285875"/>
            <a:ext cx="61113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250">
                <a:solidFill>
                  <a:srgbClr val="595959"/>
                </a:solidFill>
                <a:highlight>
                  <a:srgbClr val="FFFFFF"/>
                </a:highlight>
                <a:latin typeface="Fjalla One"/>
                <a:ea typeface="Fjalla One"/>
                <a:cs typeface="Fjalla One"/>
                <a:sym typeface="Fjalla One"/>
              </a:rPr>
              <a:t>TinyML/ On-Device AI is a cutting-edge field that brings the transformative power of machine learning (ML) to the performance- and power-constrained domain of tiny devices and embedded systems.</a:t>
            </a:r>
            <a:endParaRPr sz="2300">
              <a:solidFill>
                <a:srgbClr val="595959"/>
              </a:solidFill>
              <a:latin typeface="Fjalla One"/>
              <a:ea typeface="Fjalla One"/>
              <a:cs typeface="Fjalla One"/>
              <a:sym typeface="Fjalla One"/>
            </a:endParaRPr>
          </a:p>
        </p:txBody>
      </p:sp>
      <p:pic>
        <p:nvPicPr>
          <p:cNvPr id="2026" name="Google Shape;2026;p70"/>
          <p:cNvPicPr preferRelativeResize="0"/>
          <p:nvPr/>
        </p:nvPicPr>
        <p:blipFill>
          <a:blip r:embed="rId3">
            <a:alphaModFix/>
          </a:blip>
          <a:stretch>
            <a:fillRect/>
          </a:stretch>
        </p:blipFill>
        <p:spPr>
          <a:xfrm>
            <a:off x="794575" y="3049675"/>
            <a:ext cx="7886700" cy="1885950"/>
          </a:xfrm>
          <a:prstGeom prst="rect">
            <a:avLst/>
          </a:prstGeom>
          <a:noFill/>
          <a:ln>
            <a:noFill/>
          </a:ln>
        </p:spPr>
      </p:pic>
      <p:sp>
        <p:nvSpPr>
          <p:cNvPr id="2027" name="Google Shape;2027;p70"/>
          <p:cNvSpPr txBox="1"/>
          <p:nvPr/>
        </p:nvSpPr>
        <p:spPr>
          <a:xfrm>
            <a:off x="4280250" y="2218050"/>
            <a:ext cx="6906000" cy="80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31" name="Shape 2031"/>
        <p:cNvGrpSpPr/>
        <p:nvPr/>
      </p:nvGrpSpPr>
      <p:grpSpPr>
        <a:xfrm>
          <a:off x="0" y="0"/>
          <a:ext cx="0" cy="0"/>
          <a:chOff x="0" y="0"/>
          <a:chExt cx="0" cy="0"/>
        </a:xfrm>
      </p:grpSpPr>
      <p:sp>
        <p:nvSpPr>
          <p:cNvPr id="2032" name="Google Shape;2032;p71"/>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33" name="Google Shape;2033;p71"/>
          <p:cNvSpPr txBox="1"/>
          <p:nvPr/>
        </p:nvSpPr>
        <p:spPr>
          <a:xfrm>
            <a:off x="107925" y="132625"/>
            <a:ext cx="55512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1"/>
                </a:solidFill>
                <a:latin typeface="Barlow Semi Condensed"/>
                <a:ea typeface="Barlow Semi Condensed"/>
                <a:cs typeface="Barlow Semi Condensed"/>
                <a:sym typeface="Barlow Semi Condensed"/>
              </a:rPr>
              <a:t>Why TinyML?</a:t>
            </a:r>
            <a:endParaRPr b="1" sz="4800">
              <a:solidFill>
                <a:schemeClr val="accent1"/>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pic>
        <p:nvPicPr>
          <p:cNvPr id="2034" name="Google Shape;2034;p71"/>
          <p:cNvPicPr preferRelativeResize="0"/>
          <p:nvPr/>
        </p:nvPicPr>
        <p:blipFill>
          <a:blip r:embed="rId3">
            <a:alphaModFix/>
          </a:blip>
          <a:stretch>
            <a:fillRect/>
          </a:stretch>
        </p:blipFill>
        <p:spPr>
          <a:xfrm>
            <a:off x="304800" y="2203200"/>
            <a:ext cx="8839200" cy="182200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4" name="Shape 1794"/>
        <p:cNvGrpSpPr/>
        <p:nvPr/>
      </p:nvGrpSpPr>
      <p:grpSpPr>
        <a:xfrm>
          <a:off x="0" y="0"/>
          <a:ext cx="0" cy="0"/>
          <a:chOff x="0" y="0"/>
          <a:chExt cx="0" cy="0"/>
        </a:xfrm>
      </p:grpSpPr>
      <p:sp>
        <p:nvSpPr>
          <p:cNvPr id="1795" name="Google Shape;1795;p36"/>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solidFill>
                  <a:schemeClr val="accent5"/>
                </a:solidFill>
              </a:rPr>
              <a:t>MEET OUR TEAM</a:t>
            </a:r>
            <a:endParaRPr b="1" sz="4200">
              <a:solidFill>
                <a:schemeClr val="accent5"/>
              </a:solidFill>
            </a:endParaRPr>
          </a:p>
        </p:txBody>
      </p:sp>
      <p:sp>
        <p:nvSpPr>
          <p:cNvPr id="1796" name="Google Shape;1796;p36"/>
          <p:cNvSpPr txBox="1"/>
          <p:nvPr/>
        </p:nvSpPr>
        <p:spPr>
          <a:xfrm>
            <a:off x="6448419" y="2094451"/>
            <a:ext cx="1941600" cy="3960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001080"/>
                </a:solidFill>
                <a:latin typeface="Fira Sans Extra Condensed"/>
                <a:ea typeface="Fira Sans Extra Condensed"/>
                <a:cs typeface="Fira Sans Extra Condensed"/>
                <a:sym typeface="Fira Sans Extra Condensed"/>
              </a:rPr>
              <a:t>Mohamed Nasser</a:t>
            </a:r>
            <a:endParaRPr b="1" sz="2000">
              <a:solidFill>
                <a:srgbClr val="001080"/>
              </a:solidFill>
              <a:latin typeface="Fira Sans Extra Condensed"/>
              <a:ea typeface="Fira Sans Extra Condensed"/>
              <a:cs typeface="Fira Sans Extra Condensed"/>
              <a:sym typeface="Fira Sans Extra Condensed"/>
            </a:endParaRPr>
          </a:p>
        </p:txBody>
      </p:sp>
      <p:sp>
        <p:nvSpPr>
          <p:cNvPr id="1797" name="Google Shape;1797;p36"/>
          <p:cNvSpPr txBox="1"/>
          <p:nvPr/>
        </p:nvSpPr>
        <p:spPr>
          <a:xfrm>
            <a:off x="5793064" y="3670567"/>
            <a:ext cx="1941600" cy="3960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948CD3"/>
                </a:solidFill>
                <a:latin typeface="Fira Sans Extra Condensed"/>
                <a:ea typeface="Fira Sans Extra Condensed"/>
                <a:cs typeface="Fira Sans Extra Condensed"/>
                <a:sym typeface="Fira Sans Extra Condensed"/>
              </a:rPr>
              <a:t>Nada Adel</a:t>
            </a:r>
            <a:endParaRPr b="1" sz="2000">
              <a:solidFill>
                <a:srgbClr val="948CD3"/>
              </a:solidFill>
              <a:latin typeface="Fira Sans Extra Condensed"/>
              <a:ea typeface="Fira Sans Extra Condensed"/>
              <a:cs typeface="Fira Sans Extra Condensed"/>
              <a:sym typeface="Fira Sans Extra Condensed"/>
            </a:endParaRPr>
          </a:p>
        </p:txBody>
      </p:sp>
      <p:sp>
        <p:nvSpPr>
          <p:cNvPr id="1798" name="Google Shape;1798;p36"/>
          <p:cNvSpPr txBox="1"/>
          <p:nvPr/>
        </p:nvSpPr>
        <p:spPr>
          <a:xfrm>
            <a:off x="763275" y="2154400"/>
            <a:ext cx="1941600" cy="3960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EE7A7D"/>
                </a:solidFill>
                <a:latin typeface="Fira Sans Extra Condensed"/>
                <a:ea typeface="Fira Sans Extra Condensed"/>
                <a:cs typeface="Fira Sans Extra Condensed"/>
                <a:sym typeface="Fira Sans Extra Condensed"/>
              </a:rPr>
              <a:t>Ashraqat Hesham</a:t>
            </a:r>
            <a:endParaRPr b="1" sz="2000">
              <a:solidFill>
                <a:srgbClr val="EE7A7D"/>
              </a:solidFill>
              <a:latin typeface="Fira Sans Extra Condensed"/>
              <a:ea typeface="Fira Sans Extra Condensed"/>
              <a:cs typeface="Fira Sans Extra Condensed"/>
              <a:sym typeface="Fira Sans Extra Condensed"/>
            </a:endParaRPr>
          </a:p>
        </p:txBody>
      </p:sp>
      <p:sp>
        <p:nvSpPr>
          <p:cNvPr id="1799" name="Google Shape;1799;p36"/>
          <p:cNvSpPr txBox="1"/>
          <p:nvPr/>
        </p:nvSpPr>
        <p:spPr>
          <a:xfrm>
            <a:off x="3851465" y="2094450"/>
            <a:ext cx="1941600" cy="3960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A06CAD"/>
                </a:solidFill>
                <a:latin typeface="Fira Sans Extra Condensed"/>
                <a:ea typeface="Fira Sans Extra Condensed"/>
                <a:cs typeface="Fira Sans Extra Condensed"/>
                <a:sym typeface="Fira Sans Extra Condensed"/>
              </a:rPr>
              <a:t>Mostafa Nafie</a:t>
            </a:r>
            <a:endParaRPr b="1" sz="2000">
              <a:solidFill>
                <a:srgbClr val="A06CAD"/>
              </a:solidFill>
              <a:latin typeface="Fira Sans Extra Condensed"/>
              <a:ea typeface="Fira Sans Extra Condensed"/>
              <a:cs typeface="Fira Sans Extra Condensed"/>
              <a:sym typeface="Fira Sans Extra Condensed"/>
            </a:endParaRPr>
          </a:p>
        </p:txBody>
      </p:sp>
      <p:sp>
        <p:nvSpPr>
          <p:cNvPr id="1800" name="Google Shape;1800;p36"/>
          <p:cNvSpPr txBox="1"/>
          <p:nvPr/>
        </p:nvSpPr>
        <p:spPr>
          <a:xfrm>
            <a:off x="2270164" y="3670567"/>
            <a:ext cx="1941600" cy="3960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00C3B1"/>
                </a:solidFill>
                <a:latin typeface="Fira Sans Extra Condensed"/>
                <a:ea typeface="Fira Sans Extra Condensed"/>
                <a:cs typeface="Fira Sans Extra Condensed"/>
                <a:sym typeface="Fira Sans Extra Condensed"/>
              </a:rPr>
              <a:t>Nadine Fadlallah</a:t>
            </a:r>
            <a:endParaRPr b="1" sz="2000">
              <a:solidFill>
                <a:srgbClr val="00C3B1"/>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8" name="Shape 2038"/>
        <p:cNvGrpSpPr/>
        <p:nvPr/>
      </p:nvGrpSpPr>
      <p:grpSpPr>
        <a:xfrm>
          <a:off x="0" y="0"/>
          <a:ext cx="0" cy="0"/>
          <a:chOff x="0" y="0"/>
          <a:chExt cx="0" cy="0"/>
        </a:xfrm>
      </p:grpSpPr>
      <p:sp>
        <p:nvSpPr>
          <p:cNvPr id="2039" name="Google Shape;2039;p72"/>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40" name="Google Shape;2040;p72"/>
          <p:cNvSpPr txBox="1"/>
          <p:nvPr/>
        </p:nvSpPr>
        <p:spPr>
          <a:xfrm>
            <a:off x="2887050" y="113850"/>
            <a:ext cx="37359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Why TinyML?</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pic>
        <p:nvPicPr>
          <p:cNvPr id="2041" name="Google Shape;2041;p72"/>
          <p:cNvPicPr preferRelativeResize="0"/>
          <p:nvPr/>
        </p:nvPicPr>
        <p:blipFill>
          <a:blip r:embed="rId3">
            <a:alphaModFix/>
          </a:blip>
          <a:stretch>
            <a:fillRect/>
          </a:stretch>
        </p:blipFill>
        <p:spPr>
          <a:xfrm>
            <a:off x="325400" y="2032358"/>
            <a:ext cx="8839200" cy="1822008"/>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5" name="Shape 2045"/>
        <p:cNvGrpSpPr/>
        <p:nvPr/>
      </p:nvGrpSpPr>
      <p:grpSpPr>
        <a:xfrm>
          <a:off x="0" y="0"/>
          <a:ext cx="0" cy="0"/>
          <a:chOff x="0" y="0"/>
          <a:chExt cx="0" cy="0"/>
        </a:xfrm>
      </p:grpSpPr>
      <p:sp>
        <p:nvSpPr>
          <p:cNvPr id="2046" name="Google Shape;2046;p73"/>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47" name="Google Shape;2047;p73"/>
          <p:cNvSpPr txBox="1"/>
          <p:nvPr/>
        </p:nvSpPr>
        <p:spPr>
          <a:xfrm>
            <a:off x="2609475" y="113850"/>
            <a:ext cx="55512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TinyML  Platforms</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pic>
        <p:nvPicPr>
          <p:cNvPr id="2048" name="Google Shape;2048;p73"/>
          <p:cNvPicPr preferRelativeResize="0"/>
          <p:nvPr/>
        </p:nvPicPr>
        <p:blipFill>
          <a:blip r:embed="rId3">
            <a:alphaModFix/>
          </a:blip>
          <a:stretch>
            <a:fillRect/>
          </a:stretch>
        </p:blipFill>
        <p:spPr>
          <a:xfrm>
            <a:off x="152400" y="1916275"/>
            <a:ext cx="2281075" cy="2281075"/>
          </a:xfrm>
          <a:prstGeom prst="rect">
            <a:avLst/>
          </a:prstGeom>
          <a:noFill/>
          <a:ln>
            <a:noFill/>
          </a:ln>
        </p:spPr>
      </p:pic>
      <p:pic>
        <p:nvPicPr>
          <p:cNvPr id="2049" name="Google Shape;2049;p73"/>
          <p:cNvPicPr preferRelativeResize="0"/>
          <p:nvPr/>
        </p:nvPicPr>
        <p:blipFill>
          <a:blip r:embed="rId4">
            <a:alphaModFix/>
          </a:blip>
          <a:stretch>
            <a:fillRect/>
          </a:stretch>
        </p:blipFill>
        <p:spPr>
          <a:xfrm>
            <a:off x="2664800" y="932023"/>
            <a:ext cx="3814395" cy="2145601"/>
          </a:xfrm>
          <a:prstGeom prst="rect">
            <a:avLst/>
          </a:prstGeom>
          <a:noFill/>
          <a:ln>
            <a:noFill/>
          </a:ln>
        </p:spPr>
      </p:pic>
      <p:pic>
        <p:nvPicPr>
          <p:cNvPr id="2050" name="Google Shape;2050;p73"/>
          <p:cNvPicPr preferRelativeResize="0"/>
          <p:nvPr/>
        </p:nvPicPr>
        <p:blipFill>
          <a:blip r:embed="rId5">
            <a:alphaModFix/>
          </a:blip>
          <a:stretch>
            <a:fillRect/>
          </a:stretch>
        </p:blipFill>
        <p:spPr>
          <a:xfrm>
            <a:off x="6002823" y="2715723"/>
            <a:ext cx="3077125" cy="18747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54" name="Shape 2054"/>
        <p:cNvGrpSpPr/>
        <p:nvPr/>
      </p:nvGrpSpPr>
      <p:grpSpPr>
        <a:xfrm>
          <a:off x="0" y="0"/>
          <a:ext cx="0" cy="0"/>
          <a:chOff x="0" y="0"/>
          <a:chExt cx="0" cy="0"/>
        </a:xfrm>
      </p:grpSpPr>
      <p:sp>
        <p:nvSpPr>
          <p:cNvPr id="2055" name="Google Shape;2055;p74"/>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56" name="Google Shape;2056;p74"/>
          <p:cNvSpPr txBox="1"/>
          <p:nvPr/>
        </p:nvSpPr>
        <p:spPr>
          <a:xfrm>
            <a:off x="1796400" y="113850"/>
            <a:ext cx="55512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TinyML Applications?</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0" name="Shape 2060"/>
        <p:cNvGrpSpPr/>
        <p:nvPr/>
      </p:nvGrpSpPr>
      <p:grpSpPr>
        <a:xfrm>
          <a:off x="0" y="0"/>
          <a:ext cx="0" cy="0"/>
          <a:chOff x="0" y="0"/>
          <a:chExt cx="0" cy="0"/>
        </a:xfrm>
      </p:grpSpPr>
      <p:sp>
        <p:nvSpPr>
          <p:cNvPr id="2061" name="Google Shape;2061;p75"/>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62" name="Google Shape;2062;p75"/>
          <p:cNvSpPr txBox="1"/>
          <p:nvPr/>
        </p:nvSpPr>
        <p:spPr>
          <a:xfrm>
            <a:off x="2418575" y="0"/>
            <a:ext cx="55512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TensorFlow Lite</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063" name="Google Shape;2063;p75"/>
          <p:cNvSpPr txBox="1"/>
          <p:nvPr>
            <p:ph idx="1" type="body"/>
          </p:nvPr>
        </p:nvSpPr>
        <p:spPr>
          <a:xfrm>
            <a:off x="-483200" y="2309050"/>
            <a:ext cx="9419100" cy="2140800"/>
          </a:xfrm>
          <a:prstGeom prst="rect">
            <a:avLst/>
          </a:prstGeom>
          <a:noFill/>
          <a:ln>
            <a:noFill/>
          </a:ln>
        </p:spPr>
        <p:txBody>
          <a:bodyPr anchorCtr="0" anchor="ctr" bIns="91425" lIns="91425" spcFirstLastPara="1" rIns="91425" wrap="square" tIns="91425">
            <a:noAutofit/>
          </a:bodyPr>
          <a:lstStyle/>
          <a:p>
            <a:pPr indent="0" lvl="0" marL="914400" rtl="0" algn="l">
              <a:lnSpc>
                <a:spcPct val="115000"/>
              </a:lnSpc>
              <a:spcBef>
                <a:spcPts val="0"/>
              </a:spcBef>
              <a:spcAft>
                <a:spcPts val="0"/>
              </a:spcAft>
              <a:buNone/>
            </a:pPr>
            <a:r>
              <a:rPr lang="en" sz="2200">
                <a:solidFill>
                  <a:srgbClr val="595959"/>
                </a:solidFill>
                <a:latin typeface="Fjalla One"/>
                <a:ea typeface="Fjalla One"/>
                <a:cs typeface="Fjalla One"/>
                <a:sym typeface="Fjalla One"/>
              </a:rPr>
              <a:t>•Definition</a:t>
            </a:r>
            <a:endParaRPr sz="220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rPr lang="en" sz="2100">
                <a:solidFill>
                  <a:srgbClr val="595959"/>
                </a:solidFill>
                <a:latin typeface="Fjalla One"/>
                <a:ea typeface="Fjalla One"/>
                <a:cs typeface="Fjalla One"/>
                <a:sym typeface="Fjalla One"/>
              </a:rPr>
              <a:t>•Key features:</a:t>
            </a:r>
            <a:endParaRPr sz="210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100">
                <a:solidFill>
                  <a:srgbClr val="595959"/>
                </a:solidFill>
                <a:latin typeface="Fjalla One"/>
                <a:ea typeface="Fjalla One"/>
                <a:cs typeface="Fjalla One"/>
                <a:sym typeface="Fjalla One"/>
              </a:rPr>
              <a:t>•Optimized for on-device machine learning:</a:t>
            </a:r>
            <a:endParaRPr sz="210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100">
                <a:solidFill>
                  <a:srgbClr val="595959"/>
                </a:solidFill>
                <a:latin typeface="Fjalla One"/>
                <a:ea typeface="Fjalla One"/>
                <a:cs typeface="Fjalla One"/>
                <a:sym typeface="Fjalla One"/>
              </a:rPr>
              <a:t>•Latency</a:t>
            </a:r>
            <a:endParaRPr sz="210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100">
                <a:solidFill>
                  <a:srgbClr val="595959"/>
                </a:solidFill>
                <a:latin typeface="Fjalla One"/>
                <a:ea typeface="Fjalla One"/>
                <a:cs typeface="Fjalla One"/>
                <a:sym typeface="Fjalla One"/>
              </a:rPr>
              <a:t>•Privacy</a:t>
            </a:r>
            <a:endParaRPr sz="210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100">
                <a:solidFill>
                  <a:srgbClr val="595959"/>
                </a:solidFill>
                <a:latin typeface="Fjalla One"/>
                <a:ea typeface="Fjalla One"/>
                <a:cs typeface="Fjalla One"/>
                <a:sym typeface="Fjalla One"/>
              </a:rPr>
              <a:t>•Connectivity</a:t>
            </a:r>
            <a:endParaRPr sz="210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100">
                <a:solidFill>
                  <a:srgbClr val="595959"/>
                </a:solidFill>
                <a:latin typeface="Fjalla One"/>
                <a:ea typeface="Fjalla One"/>
                <a:cs typeface="Fjalla One"/>
                <a:sym typeface="Fjalla One"/>
              </a:rPr>
              <a:t>•Light-weight</a:t>
            </a:r>
            <a:endParaRPr sz="210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100">
                <a:solidFill>
                  <a:srgbClr val="595959"/>
                </a:solidFill>
                <a:latin typeface="Fjalla One"/>
                <a:ea typeface="Fjalla One"/>
                <a:cs typeface="Fjalla One"/>
                <a:sym typeface="Fjalla One"/>
              </a:rPr>
              <a:t>•Power consumption</a:t>
            </a:r>
            <a:endParaRPr sz="210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100">
                <a:solidFill>
                  <a:srgbClr val="595959"/>
                </a:solidFill>
                <a:latin typeface="Fjalla One"/>
                <a:ea typeface="Fjalla One"/>
                <a:cs typeface="Fjalla One"/>
                <a:sym typeface="Fjalla One"/>
              </a:rPr>
              <a:t>•Diverse language support ( Python, Java, C++)</a:t>
            </a:r>
            <a:endParaRPr sz="210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100">
                <a:solidFill>
                  <a:srgbClr val="595959"/>
                </a:solidFill>
                <a:latin typeface="Fjalla One"/>
                <a:ea typeface="Fjalla One"/>
                <a:cs typeface="Fjalla One"/>
                <a:sym typeface="Fjalla One"/>
              </a:rPr>
              <a:t>•High performance, with hardware acceleration and model optimization</a:t>
            </a:r>
            <a:endParaRPr sz="210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100">
              <a:solidFill>
                <a:srgbClr val="595959"/>
              </a:solidFill>
              <a:latin typeface="Fjalla One"/>
              <a:ea typeface="Fjalla One"/>
              <a:cs typeface="Fjalla One"/>
              <a:sym typeface="Fjalla One"/>
            </a:endParaRPr>
          </a:p>
          <a:p>
            <a:pPr indent="0" lvl="0" marL="914400" rtl="0" algn="l">
              <a:lnSpc>
                <a:spcPct val="115000"/>
              </a:lnSpc>
              <a:spcBef>
                <a:spcPts val="0"/>
              </a:spcBef>
              <a:spcAft>
                <a:spcPts val="0"/>
              </a:spcAft>
              <a:buNone/>
            </a:pPr>
            <a:r>
              <a:t/>
            </a:r>
            <a:endParaRPr sz="2100">
              <a:solidFill>
                <a:srgbClr val="595959"/>
              </a:solidFill>
              <a:latin typeface="Fjalla One"/>
              <a:ea typeface="Fjalla One"/>
              <a:cs typeface="Fjalla One"/>
              <a:sym typeface="Fjalla One"/>
            </a:endParaRPr>
          </a:p>
        </p:txBody>
      </p:sp>
      <p:pic>
        <p:nvPicPr>
          <p:cNvPr id="2064" name="Google Shape;2064;p75"/>
          <p:cNvPicPr preferRelativeResize="0"/>
          <p:nvPr/>
        </p:nvPicPr>
        <p:blipFill>
          <a:blip r:embed="rId3">
            <a:alphaModFix/>
          </a:blip>
          <a:stretch>
            <a:fillRect/>
          </a:stretch>
        </p:blipFill>
        <p:spPr>
          <a:xfrm>
            <a:off x="4987675" y="1498948"/>
            <a:ext cx="3814395" cy="2145601"/>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8" name="Shape 2068"/>
        <p:cNvGrpSpPr/>
        <p:nvPr/>
      </p:nvGrpSpPr>
      <p:grpSpPr>
        <a:xfrm>
          <a:off x="0" y="0"/>
          <a:ext cx="0" cy="0"/>
          <a:chOff x="0" y="0"/>
          <a:chExt cx="0" cy="0"/>
        </a:xfrm>
      </p:grpSpPr>
      <p:sp>
        <p:nvSpPr>
          <p:cNvPr id="2069" name="Google Shape;2069;p76"/>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70" name="Google Shape;2070;p76"/>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071" name="Google Shape;2071;p76"/>
          <p:cNvSpPr txBox="1"/>
          <p:nvPr>
            <p:ph idx="1" type="body"/>
          </p:nvPr>
        </p:nvSpPr>
        <p:spPr>
          <a:xfrm>
            <a:off x="235800" y="2018675"/>
            <a:ext cx="5211900" cy="2140800"/>
          </a:xfrm>
          <a:prstGeom prst="rect">
            <a:avLst/>
          </a:prstGeom>
          <a:noFill/>
          <a:ln>
            <a:noFill/>
          </a:ln>
        </p:spPr>
        <p:txBody>
          <a:bodyPr anchorCtr="0" anchor="ctr" bIns="91425" lIns="91425" spcFirstLastPara="1" rIns="91425" wrap="square" tIns="91425">
            <a:noAutofit/>
          </a:bodyPr>
          <a:lstStyle/>
          <a:p>
            <a:pPr indent="-361950" lvl="0" marL="457200" rtl="0" algn="l">
              <a:lnSpc>
                <a:spcPct val="115000"/>
              </a:lnSpc>
              <a:spcBef>
                <a:spcPts val="0"/>
              </a:spcBef>
              <a:spcAft>
                <a:spcPts val="0"/>
              </a:spcAft>
              <a:buClr>
                <a:srgbClr val="595959"/>
              </a:buClr>
              <a:buSzPts val="2100"/>
              <a:buFont typeface="Fjalla One"/>
              <a:buChar char="➔"/>
            </a:pPr>
            <a:r>
              <a:rPr lang="en" sz="2100">
                <a:solidFill>
                  <a:srgbClr val="595959"/>
                </a:solidFill>
                <a:latin typeface="Fjalla One"/>
                <a:ea typeface="Fjalla One"/>
                <a:cs typeface="Fjalla One"/>
                <a:sym typeface="Fjalla One"/>
              </a:rPr>
              <a:t>TFLite consists of two core components: </a:t>
            </a:r>
            <a:endParaRPr sz="2100">
              <a:solidFill>
                <a:srgbClr val="595959"/>
              </a:solidFill>
              <a:latin typeface="Fjalla One"/>
              <a:ea typeface="Fjalla One"/>
              <a:cs typeface="Fjalla One"/>
              <a:sym typeface="Fjalla One"/>
            </a:endParaRPr>
          </a:p>
          <a:p>
            <a:pPr indent="-361950" lvl="1" marL="1828800" rtl="0" algn="l">
              <a:lnSpc>
                <a:spcPct val="115000"/>
              </a:lnSpc>
              <a:spcBef>
                <a:spcPts val="0"/>
              </a:spcBef>
              <a:spcAft>
                <a:spcPts val="0"/>
              </a:spcAft>
              <a:buClr>
                <a:srgbClr val="595959"/>
              </a:buClr>
              <a:buSzPts val="2100"/>
              <a:buFont typeface="Fjalla One"/>
              <a:buChar char="◆"/>
            </a:pPr>
            <a:r>
              <a:rPr lang="en" sz="2100">
                <a:solidFill>
                  <a:srgbClr val="595959"/>
                </a:solidFill>
                <a:latin typeface="Fjalla One"/>
                <a:ea typeface="Fjalla One"/>
                <a:cs typeface="Fjalla One"/>
                <a:sym typeface="Fjalla One"/>
              </a:rPr>
              <a:t>converter and interpreter</a:t>
            </a:r>
            <a:endParaRPr sz="2100">
              <a:solidFill>
                <a:srgbClr val="595959"/>
              </a:solidFill>
              <a:latin typeface="Fjalla One"/>
              <a:ea typeface="Fjalla One"/>
              <a:cs typeface="Fjalla One"/>
              <a:sym typeface="Fjalla One"/>
            </a:endParaRPr>
          </a:p>
          <a:p>
            <a:pPr indent="0" lvl="0" marL="0" rtl="0" algn="l">
              <a:lnSpc>
                <a:spcPct val="115000"/>
              </a:lnSpc>
              <a:spcBef>
                <a:spcPts val="0"/>
              </a:spcBef>
              <a:spcAft>
                <a:spcPts val="0"/>
              </a:spcAft>
              <a:buNone/>
            </a:pPr>
            <a:r>
              <a:t/>
            </a:r>
            <a:endParaRPr sz="2100">
              <a:solidFill>
                <a:srgbClr val="595959"/>
              </a:solidFill>
              <a:latin typeface="Fjalla One"/>
              <a:ea typeface="Fjalla One"/>
              <a:cs typeface="Fjalla One"/>
              <a:sym typeface="Fjalla One"/>
            </a:endParaRPr>
          </a:p>
          <a:p>
            <a:pPr indent="-361950" lvl="0" marL="457200" rtl="0" algn="l">
              <a:lnSpc>
                <a:spcPct val="115000"/>
              </a:lnSpc>
              <a:spcBef>
                <a:spcPts val="0"/>
              </a:spcBef>
              <a:spcAft>
                <a:spcPts val="0"/>
              </a:spcAft>
              <a:buClr>
                <a:srgbClr val="595959"/>
              </a:buClr>
              <a:buSzPts val="2100"/>
              <a:buFont typeface="Fjalla One"/>
              <a:buChar char="➔"/>
            </a:pPr>
            <a:r>
              <a:rPr lang="en" sz="2100">
                <a:solidFill>
                  <a:srgbClr val="595959"/>
                </a:solidFill>
                <a:latin typeface="Fjalla One"/>
                <a:ea typeface="Fjalla One"/>
                <a:cs typeface="Fjalla One"/>
                <a:sym typeface="Fjalla One"/>
              </a:rPr>
              <a:t>TensorFlow Lite Support</a:t>
            </a:r>
            <a:endParaRPr sz="210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100">
              <a:solidFill>
                <a:srgbClr val="595959"/>
              </a:solidFill>
              <a:latin typeface="Fjalla One"/>
              <a:ea typeface="Fjalla One"/>
              <a:cs typeface="Fjalla One"/>
              <a:sym typeface="Fjalla One"/>
            </a:endParaRPr>
          </a:p>
        </p:txBody>
      </p:sp>
      <p:pic>
        <p:nvPicPr>
          <p:cNvPr id="2072" name="Google Shape;2072;p76"/>
          <p:cNvPicPr preferRelativeResize="0"/>
          <p:nvPr/>
        </p:nvPicPr>
        <p:blipFill>
          <a:blip r:embed="rId3">
            <a:alphaModFix/>
          </a:blip>
          <a:stretch>
            <a:fillRect/>
          </a:stretch>
        </p:blipFill>
        <p:spPr>
          <a:xfrm>
            <a:off x="4987675" y="1498948"/>
            <a:ext cx="3814395" cy="2145601"/>
          </a:xfrm>
          <a:prstGeom prst="rect">
            <a:avLst/>
          </a:prstGeom>
          <a:noFill/>
          <a:ln>
            <a:noFill/>
          </a:ln>
        </p:spPr>
      </p:pic>
      <p:sp>
        <p:nvSpPr>
          <p:cNvPr id="2073" name="Google Shape;2073;p76"/>
          <p:cNvSpPr txBox="1"/>
          <p:nvPr/>
        </p:nvSpPr>
        <p:spPr>
          <a:xfrm>
            <a:off x="2626325" y="113850"/>
            <a:ext cx="41628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TensorFlow Lite</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7" name="Shape 2077"/>
        <p:cNvGrpSpPr/>
        <p:nvPr/>
      </p:nvGrpSpPr>
      <p:grpSpPr>
        <a:xfrm>
          <a:off x="0" y="0"/>
          <a:ext cx="0" cy="0"/>
          <a:chOff x="0" y="0"/>
          <a:chExt cx="0" cy="0"/>
        </a:xfrm>
      </p:grpSpPr>
      <p:sp>
        <p:nvSpPr>
          <p:cNvPr id="2078" name="Google Shape;2078;p77"/>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79" name="Google Shape;2079;p77"/>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080" name="Google Shape;2080;p77"/>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pic>
        <p:nvPicPr>
          <p:cNvPr id="2081" name="Google Shape;2081;p77"/>
          <p:cNvPicPr preferRelativeResize="0"/>
          <p:nvPr/>
        </p:nvPicPr>
        <p:blipFill>
          <a:blip r:embed="rId3">
            <a:alphaModFix/>
          </a:blip>
          <a:stretch>
            <a:fillRect/>
          </a:stretch>
        </p:blipFill>
        <p:spPr>
          <a:xfrm>
            <a:off x="1732388" y="1589908"/>
            <a:ext cx="5941219" cy="3428842"/>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5" name="Shape 2085"/>
        <p:cNvGrpSpPr/>
        <p:nvPr/>
      </p:nvGrpSpPr>
      <p:grpSpPr>
        <a:xfrm>
          <a:off x="0" y="0"/>
          <a:ext cx="0" cy="0"/>
          <a:chOff x="0" y="0"/>
          <a:chExt cx="0" cy="0"/>
        </a:xfrm>
      </p:grpSpPr>
      <p:sp>
        <p:nvSpPr>
          <p:cNvPr id="2086" name="Google Shape;2086;p78"/>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87" name="Google Shape;2087;p78"/>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088" name="Google Shape;2088;p78"/>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089" name="Google Shape;2089;p78"/>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090" name="Google Shape;2090;p78"/>
          <p:cNvSpPr txBox="1"/>
          <p:nvPr>
            <p:ph idx="1" type="body"/>
          </p:nvPr>
        </p:nvSpPr>
        <p:spPr>
          <a:xfrm>
            <a:off x="-869125" y="554100"/>
            <a:ext cx="5234100" cy="3429000"/>
          </a:xfrm>
          <a:prstGeom prst="rect">
            <a:avLst/>
          </a:prstGeom>
          <a:noFill/>
          <a:ln>
            <a:noFill/>
          </a:ln>
        </p:spPr>
        <p:txBody>
          <a:bodyPr anchorCtr="0" anchor="ctr" bIns="91425" lIns="91425" spcFirstLastPara="1" rIns="91425" wrap="square" tIns="91425">
            <a:noAutofit/>
          </a:bodyPr>
          <a:lstStyle/>
          <a:p>
            <a:pPr indent="0" lvl="0" marL="13716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1) Generate TensorFlow Lite model:</a:t>
            </a:r>
            <a:endParaRPr sz="225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•TFLite format</a:t>
            </a:r>
            <a:endParaRPr sz="225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•Conversion steps</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091" name="Google Shape;2091;p78"/>
          <p:cNvPicPr preferRelativeResize="0"/>
          <p:nvPr/>
        </p:nvPicPr>
        <p:blipFill>
          <a:blip r:embed="rId3">
            <a:alphaModFix/>
          </a:blip>
          <a:stretch>
            <a:fillRect/>
          </a:stretch>
        </p:blipFill>
        <p:spPr>
          <a:xfrm>
            <a:off x="1156413" y="2931250"/>
            <a:ext cx="6831176" cy="19003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5" name="Shape 2095"/>
        <p:cNvGrpSpPr/>
        <p:nvPr/>
      </p:nvGrpSpPr>
      <p:grpSpPr>
        <a:xfrm>
          <a:off x="0" y="0"/>
          <a:ext cx="0" cy="0"/>
          <a:chOff x="0" y="0"/>
          <a:chExt cx="0" cy="0"/>
        </a:xfrm>
      </p:grpSpPr>
      <p:sp>
        <p:nvSpPr>
          <p:cNvPr id="2096" name="Google Shape;2096;p79"/>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097" name="Google Shape;2097;p79"/>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098" name="Google Shape;2098;p79"/>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099" name="Google Shape;2099;p79"/>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00" name="Google Shape;2100;p79"/>
          <p:cNvSpPr txBox="1"/>
          <p:nvPr>
            <p:ph idx="1" type="body"/>
          </p:nvPr>
        </p:nvSpPr>
        <p:spPr>
          <a:xfrm>
            <a:off x="84925" y="554100"/>
            <a:ext cx="5234100" cy="3429000"/>
          </a:xfrm>
          <a:prstGeom prst="rect">
            <a:avLst/>
          </a:prstGeom>
          <a:noFill/>
          <a:ln>
            <a:noFill/>
          </a:ln>
        </p:spPr>
        <p:txBody>
          <a:bodyPr anchorCtr="0" anchor="ctr" bIns="91425" lIns="91425" spcFirstLastPara="1" rIns="91425" wrap="square" tIns="91425">
            <a:noAutofit/>
          </a:bodyPr>
          <a:lstStyle/>
          <a:p>
            <a:pPr indent="-371475" lvl="0" marL="4572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Conversion code:</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101" name="Google Shape;2101;p79"/>
          <p:cNvPicPr preferRelativeResize="0"/>
          <p:nvPr/>
        </p:nvPicPr>
        <p:blipFill>
          <a:blip r:embed="rId3">
            <a:alphaModFix/>
          </a:blip>
          <a:stretch>
            <a:fillRect/>
          </a:stretch>
        </p:blipFill>
        <p:spPr>
          <a:xfrm>
            <a:off x="528625" y="2608163"/>
            <a:ext cx="8086725" cy="20288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5" name="Shape 2105"/>
        <p:cNvGrpSpPr/>
        <p:nvPr/>
      </p:nvGrpSpPr>
      <p:grpSpPr>
        <a:xfrm>
          <a:off x="0" y="0"/>
          <a:ext cx="0" cy="0"/>
          <a:chOff x="0" y="0"/>
          <a:chExt cx="0" cy="0"/>
        </a:xfrm>
      </p:grpSpPr>
      <p:sp>
        <p:nvSpPr>
          <p:cNvPr id="2106" name="Google Shape;2106;p80"/>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07" name="Google Shape;2107;p80"/>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08" name="Google Shape;2108;p80"/>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109" name="Google Shape;2109;p80"/>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10" name="Google Shape;2110;p80"/>
          <p:cNvSpPr txBox="1"/>
          <p:nvPr>
            <p:ph idx="1" type="body"/>
          </p:nvPr>
        </p:nvSpPr>
        <p:spPr>
          <a:xfrm>
            <a:off x="-1486600" y="692350"/>
            <a:ext cx="7188000" cy="3429000"/>
          </a:xfrm>
          <a:prstGeom prst="rect">
            <a:avLst/>
          </a:prstGeom>
          <a:noFill/>
          <a:ln>
            <a:noFill/>
          </a:ln>
        </p:spPr>
        <p:txBody>
          <a:bodyPr anchorCtr="0" anchor="ctr" bIns="91425" lIns="91425" spcFirstLastPara="1" rIns="91425" wrap="square" tIns="91425">
            <a:noAutofit/>
          </a:bodyPr>
          <a:lstStyle/>
          <a:p>
            <a:pPr indent="0" lvl="0" marL="18288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2) Run inference on the Android application:</a:t>
            </a:r>
            <a:endParaRPr sz="225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111" name="Google Shape;2111;p80"/>
          <p:cNvPicPr preferRelativeResize="0"/>
          <p:nvPr/>
        </p:nvPicPr>
        <p:blipFill>
          <a:blip r:embed="rId3">
            <a:alphaModFix/>
          </a:blip>
          <a:stretch>
            <a:fillRect/>
          </a:stretch>
        </p:blipFill>
        <p:spPr>
          <a:xfrm>
            <a:off x="843050" y="2573175"/>
            <a:ext cx="7251524" cy="20172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5" name="Shape 2115"/>
        <p:cNvGrpSpPr/>
        <p:nvPr/>
      </p:nvGrpSpPr>
      <p:grpSpPr>
        <a:xfrm>
          <a:off x="0" y="0"/>
          <a:ext cx="0" cy="0"/>
          <a:chOff x="0" y="0"/>
          <a:chExt cx="0" cy="0"/>
        </a:xfrm>
      </p:grpSpPr>
      <p:sp>
        <p:nvSpPr>
          <p:cNvPr id="2116" name="Google Shape;2116;p81"/>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17" name="Google Shape;2117;p81"/>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18" name="Google Shape;2118;p81"/>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119" name="Google Shape;2119;p81"/>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20" name="Google Shape;2120;p81"/>
          <p:cNvSpPr txBox="1"/>
          <p:nvPr>
            <p:ph idx="1" type="body"/>
          </p:nvPr>
        </p:nvSpPr>
        <p:spPr>
          <a:xfrm>
            <a:off x="-1472775" y="1686400"/>
            <a:ext cx="10266600" cy="1602900"/>
          </a:xfrm>
          <a:prstGeom prst="rect">
            <a:avLst/>
          </a:prstGeom>
          <a:noFill/>
          <a:ln>
            <a:noFill/>
          </a:ln>
        </p:spPr>
        <p:txBody>
          <a:bodyPr anchorCtr="0" anchor="ctr" bIns="91425" lIns="91425" spcFirstLastPara="1" rIns="91425" wrap="square" tIns="91425">
            <a:noAutofit/>
          </a:bodyPr>
          <a:lstStyle/>
          <a:p>
            <a:pPr indent="0" lvl="0" marL="18288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Loading the model:</a:t>
            </a:r>
            <a:endParaRPr sz="2250">
              <a:solidFill>
                <a:srgbClr val="595959"/>
              </a:solidFill>
              <a:latin typeface="Fjalla One"/>
              <a:ea typeface="Fjalla One"/>
              <a:cs typeface="Fjalla One"/>
              <a:sym typeface="Fjalla One"/>
            </a:endParaRPr>
          </a:p>
          <a:p>
            <a:pPr indent="457200" lvl="0" marL="18288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Load the model from disk into the TFLite interpreter</a:t>
            </a:r>
            <a:endParaRPr sz="225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121" name="Google Shape;2121;p81"/>
          <p:cNvPicPr preferRelativeResize="0"/>
          <p:nvPr/>
        </p:nvPicPr>
        <p:blipFill>
          <a:blip r:embed="rId3">
            <a:alphaModFix/>
          </a:blip>
          <a:stretch>
            <a:fillRect/>
          </a:stretch>
        </p:blipFill>
        <p:spPr>
          <a:xfrm>
            <a:off x="1095375" y="2562213"/>
            <a:ext cx="8048625" cy="2581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4" name="Shape 1804"/>
        <p:cNvGrpSpPr/>
        <p:nvPr/>
      </p:nvGrpSpPr>
      <p:grpSpPr>
        <a:xfrm>
          <a:off x="0" y="0"/>
          <a:ext cx="0" cy="0"/>
          <a:chOff x="0" y="0"/>
          <a:chExt cx="0" cy="0"/>
        </a:xfrm>
      </p:grpSpPr>
      <p:sp>
        <p:nvSpPr>
          <p:cNvPr id="1805" name="Google Shape;1805;p37"/>
          <p:cNvSpPr txBox="1"/>
          <p:nvPr>
            <p:ph type="title"/>
          </p:nvPr>
        </p:nvSpPr>
        <p:spPr>
          <a:xfrm>
            <a:off x="2572138" y="304653"/>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solidFill>
                  <a:schemeClr val="accent5"/>
                </a:solidFill>
              </a:rPr>
              <a:t>PROJECT IDEA</a:t>
            </a:r>
            <a:endParaRPr b="1" sz="4200">
              <a:solidFill>
                <a:schemeClr val="accent5"/>
              </a:solidFill>
            </a:endParaRPr>
          </a:p>
        </p:txBody>
      </p:sp>
      <p:sp>
        <p:nvSpPr>
          <p:cNvPr id="1806" name="Google Shape;1806;p37"/>
          <p:cNvSpPr txBox="1"/>
          <p:nvPr>
            <p:ph idx="1" type="body"/>
          </p:nvPr>
        </p:nvSpPr>
        <p:spPr>
          <a:xfrm>
            <a:off x="714650" y="1152150"/>
            <a:ext cx="7705500" cy="352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sp>
        <p:nvSpPr>
          <p:cNvPr id="1807" name="Google Shape;1807;p37"/>
          <p:cNvSpPr txBox="1"/>
          <p:nvPr/>
        </p:nvSpPr>
        <p:spPr>
          <a:xfrm>
            <a:off x="1246900" y="1330825"/>
            <a:ext cx="677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808" name="Google Shape;1808;p37"/>
          <p:cNvSpPr txBox="1"/>
          <p:nvPr/>
        </p:nvSpPr>
        <p:spPr>
          <a:xfrm>
            <a:off x="1246900" y="1285875"/>
            <a:ext cx="6468300" cy="3249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950">
                <a:solidFill>
                  <a:srgbClr val="595959"/>
                </a:solidFill>
                <a:highlight>
                  <a:srgbClr val="FFFFFF"/>
                </a:highlight>
                <a:latin typeface="Fjalla One"/>
                <a:ea typeface="Fjalla One"/>
                <a:cs typeface="Fjalla One"/>
                <a:sym typeface="Fjalla One"/>
              </a:rPr>
              <a:t>We aimed to </a:t>
            </a:r>
            <a:r>
              <a:rPr lang="en" sz="2950">
                <a:solidFill>
                  <a:srgbClr val="595959"/>
                </a:solidFill>
                <a:highlight>
                  <a:srgbClr val="FFFFFF"/>
                </a:highlight>
                <a:latin typeface="Fjalla One"/>
                <a:ea typeface="Fjalla One"/>
                <a:cs typeface="Fjalla One"/>
                <a:sym typeface="Fjalla One"/>
              </a:rPr>
              <a:t>develop</a:t>
            </a:r>
            <a:r>
              <a:rPr lang="en" sz="2950">
                <a:solidFill>
                  <a:srgbClr val="595959"/>
                </a:solidFill>
                <a:highlight>
                  <a:srgbClr val="FFFFFF"/>
                </a:highlight>
                <a:latin typeface="Fjalla One"/>
                <a:ea typeface="Fjalla One"/>
                <a:cs typeface="Fjalla One"/>
                <a:sym typeface="Fjalla One"/>
              </a:rPr>
              <a:t> a prototype of an assistive system that employs </a:t>
            </a:r>
            <a:endParaRPr sz="2950">
              <a:solidFill>
                <a:srgbClr val="595959"/>
              </a:solidFill>
              <a:highlight>
                <a:srgbClr val="FFFFFF"/>
              </a:highlight>
              <a:latin typeface="Fjalla One"/>
              <a:ea typeface="Fjalla One"/>
              <a:cs typeface="Fjalla One"/>
              <a:sym typeface="Fjalla One"/>
            </a:endParaRPr>
          </a:p>
          <a:p>
            <a:pPr indent="0" lvl="0" marL="0" rtl="0" algn="ctr">
              <a:lnSpc>
                <a:spcPct val="115000"/>
              </a:lnSpc>
              <a:spcBef>
                <a:spcPts val="0"/>
              </a:spcBef>
              <a:spcAft>
                <a:spcPts val="0"/>
              </a:spcAft>
              <a:buNone/>
            </a:pPr>
            <a:r>
              <a:rPr lang="en" sz="2950">
                <a:solidFill>
                  <a:srgbClr val="595959"/>
                </a:solidFill>
                <a:highlight>
                  <a:srgbClr val="FFFFFF"/>
                </a:highlight>
                <a:latin typeface="Fjalla One"/>
                <a:ea typeface="Fjalla One"/>
                <a:cs typeface="Fjalla One"/>
                <a:sym typeface="Fjalla One"/>
              </a:rPr>
              <a:t>“Visual Question Answering (VQA)”task that helps  the individuals with vision </a:t>
            </a:r>
            <a:r>
              <a:rPr lang="en" sz="2950">
                <a:solidFill>
                  <a:srgbClr val="595959"/>
                </a:solidFill>
                <a:highlight>
                  <a:srgbClr val="FFFFFF"/>
                </a:highlight>
                <a:latin typeface="Fjalla One"/>
                <a:ea typeface="Fjalla One"/>
                <a:cs typeface="Fjalla One"/>
                <a:sym typeface="Fjalla One"/>
              </a:rPr>
              <a:t>impairment</a:t>
            </a:r>
            <a:r>
              <a:rPr lang="en" sz="2950">
                <a:solidFill>
                  <a:srgbClr val="595959"/>
                </a:solidFill>
                <a:highlight>
                  <a:srgbClr val="FFFFFF"/>
                </a:highlight>
                <a:latin typeface="Fjalla One"/>
                <a:ea typeface="Fjalla One"/>
                <a:cs typeface="Fjalla One"/>
                <a:sym typeface="Fjalla One"/>
              </a:rPr>
              <a:t> get more independent with their everyday activities</a:t>
            </a:r>
            <a:endParaRPr sz="3000">
              <a:solidFill>
                <a:srgbClr val="595959"/>
              </a:solidFill>
              <a:latin typeface="Fjalla One"/>
              <a:ea typeface="Fjalla One"/>
              <a:cs typeface="Fjalla One"/>
              <a:sym typeface="Fjalla One"/>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5" name="Shape 2125"/>
        <p:cNvGrpSpPr/>
        <p:nvPr/>
      </p:nvGrpSpPr>
      <p:grpSpPr>
        <a:xfrm>
          <a:off x="0" y="0"/>
          <a:ext cx="0" cy="0"/>
          <a:chOff x="0" y="0"/>
          <a:chExt cx="0" cy="0"/>
        </a:xfrm>
      </p:grpSpPr>
      <p:sp>
        <p:nvSpPr>
          <p:cNvPr id="2126" name="Google Shape;2126;p82"/>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27" name="Google Shape;2127;p82"/>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28" name="Google Shape;2128;p82"/>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129" name="Google Shape;2129;p82"/>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30" name="Google Shape;2130;p82"/>
          <p:cNvSpPr txBox="1"/>
          <p:nvPr>
            <p:ph idx="1" type="body"/>
          </p:nvPr>
        </p:nvSpPr>
        <p:spPr>
          <a:xfrm>
            <a:off x="-449600" y="1686400"/>
            <a:ext cx="10266600" cy="1602900"/>
          </a:xfrm>
          <a:prstGeom prst="rect">
            <a:avLst/>
          </a:prstGeom>
          <a:noFill/>
          <a:ln>
            <a:noFill/>
          </a:ln>
        </p:spPr>
        <p:txBody>
          <a:bodyPr anchorCtr="0" anchor="ctr" bIns="91425" lIns="91425" spcFirstLastPara="1" rIns="91425" wrap="square" tIns="91425">
            <a:noAutofit/>
          </a:bodyPr>
          <a:lstStyle/>
          <a:p>
            <a:pPr indent="0" lvl="0" marL="13716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Transforming data:</a:t>
            </a:r>
            <a:endParaRPr sz="225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Create input/output containers.</a:t>
            </a:r>
            <a:endParaRPr sz="225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Read the input data.</a:t>
            </a:r>
            <a:endParaRPr sz="2250">
              <a:solidFill>
                <a:srgbClr val="595959"/>
              </a:solidFill>
              <a:latin typeface="Fjalla One"/>
              <a:ea typeface="Fjalla One"/>
              <a:cs typeface="Fjalla One"/>
              <a:sym typeface="Fjalla One"/>
            </a:endParaRPr>
          </a:p>
          <a:p>
            <a:pPr indent="0" lvl="0" marL="18288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Pre-process the inputs.</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4" name="Shape 2134"/>
        <p:cNvGrpSpPr/>
        <p:nvPr/>
      </p:nvGrpSpPr>
      <p:grpSpPr>
        <a:xfrm>
          <a:off x="0" y="0"/>
          <a:ext cx="0" cy="0"/>
          <a:chOff x="0" y="0"/>
          <a:chExt cx="0" cy="0"/>
        </a:xfrm>
      </p:grpSpPr>
      <p:sp>
        <p:nvSpPr>
          <p:cNvPr id="2135" name="Google Shape;2135;p83"/>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36" name="Google Shape;2136;p83"/>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37" name="Google Shape;2137;p83"/>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138" name="Google Shape;2138;p83"/>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39" name="Google Shape;2139;p83"/>
          <p:cNvSpPr txBox="1"/>
          <p:nvPr>
            <p:ph idx="1" type="body"/>
          </p:nvPr>
        </p:nvSpPr>
        <p:spPr>
          <a:xfrm>
            <a:off x="117300" y="953600"/>
            <a:ext cx="10266600" cy="1602900"/>
          </a:xfrm>
          <a:prstGeom prst="rect">
            <a:avLst/>
          </a:prstGeom>
          <a:noFill/>
          <a:ln>
            <a:noFill/>
          </a:ln>
        </p:spPr>
        <p:txBody>
          <a:bodyPr anchorCtr="0" anchor="ctr" bIns="91425" lIns="91425" spcFirstLastPara="1" rIns="91425" wrap="square" tIns="91425">
            <a:noAutofit/>
          </a:bodyPr>
          <a:lstStyle/>
          <a:p>
            <a:pPr indent="-371475" lvl="0" marL="4572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Creating input/output containers:</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140" name="Google Shape;2140;p83"/>
          <p:cNvPicPr preferRelativeResize="0"/>
          <p:nvPr/>
        </p:nvPicPr>
        <p:blipFill>
          <a:blip r:embed="rId3">
            <a:alphaModFix/>
          </a:blip>
          <a:stretch>
            <a:fillRect/>
          </a:stretch>
        </p:blipFill>
        <p:spPr>
          <a:xfrm>
            <a:off x="3739550" y="1702025"/>
            <a:ext cx="5361762" cy="344147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4" name="Shape 2144"/>
        <p:cNvGrpSpPr/>
        <p:nvPr/>
      </p:nvGrpSpPr>
      <p:grpSpPr>
        <a:xfrm>
          <a:off x="0" y="0"/>
          <a:ext cx="0" cy="0"/>
          <a:chOff x="0" y="0"/>
          <a:chExt cx="0" cy="0"/>
        </a:xfrm>
      </p:grpSpPr>
      <p:sp>
        <p:nvSpPr>
          <p:cNvPr id="2145" name="Google Shape;2145;p84"/>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46" name="Google Shape;2146;p84"/>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47" name="Google Shape;2147;p84"/>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148" name="Google Shape;2148;p84"/>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49" name="Google Shape;2149;p84"/>
          <p:cNvSpPr txBox="1"/>
          <p:nvPr>
            <p:ph idx="1" type="body"/>
          </p:nvPr>
        </p:nvSpPr>
        <p:spPr>
          <a:xfrm>
            <a:off x="117300" y="953600"/>
            <a:ext cx="10266600" cy="1602900"/>
          </a:xfrm>
          <a:prstGeom prst="rect">
            <a:avLst/>
          </a:prstGeom>
          <a:noFill/>
          <a:ln>
            <a:noFill/>
          </a:ln>
        </p:spPr>
        <p:txBody>
          <a:bodyPr anchorCtr="0" anchor="ctr" bIns="91425" lIns="91425" spcFirstLastPara="1" rIns="91425" wrap="square" tIns="91425">
            <a:noAutofit/>
          </a:bodyPr>
          <a:lstStyle/>
          <a:p>
            <a:pPr indent="-371475" lvl="0" marL="4572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Question Preprocessing:</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150" name="Google Shape;2150;p84"/>
          <p:cNvPicPr preferRelativeResize="0"/>
          <p:nvPr/>
        </p:nvPicPr>
        <p:blipFill>
          <a:blip r:embed="rId3">
            <a:alphaModFix/>
          </a:blip>
          <a:stretch>
            <a:fillRect/>
          </a:stretch>
        </p:blipFill>
        <p:spPr>
          <a:xfrm>
            <a:off x="117300" y="2484575"/>
            <a:ext cx="9026701" cy="136345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4" name="Shape 2154"/>
        <p:cNvGrpSpPr/>
        <p:nvPr/>
      </p:nvGrpSpPr>
      <p:grpSpPr>
        <a:xfrm>
          <a:off x="0" y="0"/>
          <a:ext cx="0" cy="0"/>
          <a:chOff x="0" y="0"/>
          <a:chExt cx="0" cy="0"/>
        </a:xfrm>
      </p:grpSpPr>
      <p:sp>
        <p:nvSpPr>
          <p:cNvPr id="2155" name="Google Shape;2155;p85"/>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56" name="Google Shape;2156;p85"/>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57" name="Google Shape;2157;p85"/>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158" name="Google Shape;2158;p85"/>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59" name="Google Shape;2159;p85"/>
          <p:cNvSpPr txBox="1"/>
          <p:nvPr>
            <p:ph idx="1" type="body"/>
          </p:nvPr>
        </p:nvSpPr>
        <p:spPr>
          <a:xfrm>
            <a:off x="117300" y="953600"/>
            <a:ext cx="10266600" cy="1602900"/>
          </a:xfrm>
          <a:prstGeom prst="rect">
            <a:avLst/>
          </a:prstGeom>
          <a:noFill/>
          <a:ln>
            <a:noFill/>
          </a:ln>
        </p:spPr>
        <p:txBody>
          <a:bodyPr anchorCtr="0" anchor="ctr" bIns="91425" lIns="91425" spcFirstLastPara="1" rIns="91425" wrap="square" tIns="91425">
            <a:noAutofit/>
          </a:bodyPr>
          <a:lstStyle/>
          <a:p>
            <a:pPr indent="-371475" lvl="0" marL="4572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Question Preprocessing Code:</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160" name="Google Shape;2160;p85"/>
          <p:cNvPicPr preferRelativeResize="0"/>
          <p:nvPr/>
        </p:nvPicPr>
        <p:blipFill>
          <a:blip r:embed="rId3">
            <a:alphaModFix/>
          </a:blip>
          <a:stretch>
            <a:fillRect/>
          </a:stretch>
        </p:blipFill>
        <p:spPr>
          <a:xfrm>
            <a:off x="1181100" y="1628763"/>
            <a:ext cx="7962900" cy="351472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4" name="Shape 2164"/>
        <p:cNvGrpSpPr/>
        <p:nvPr/>
      </p:nvGrpSpPr>
      <p:grpSpPr>
        <a:xfrm>
          <a:off x="0" y="0"/>
          <a:ext cx="0" cy="0"/>
          <a:chOff x="0" y="0"/>
          <a:chExt cx="0" cy="0"/>
        </a:xfrm>
      </p:grpSpPr>
      <p:sp>
        <p:nvSpPr>
          <p:cNvPr id="2165" name="Google Shape;2165;p86"/>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66" name="Google Shape;2166;p86"/>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67" name="Google Shape;2167;p86"/>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168" name="Google Shape;2168;p86"/>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69" name="Google Shape;2169;p86"/>
          <p:cNvSpPr txBox="1"/>
          <p:nvPr>
            <p:ph idx="1" type="body"/>
          </p:nvPr>
        </p:nvSpPr>
        <p:spPr>
          <a:xfrm>
            <a:off x="117300" y="953600"/>
            <a:ext cx="10266600" cy="1602900"/>
          </a:xfrm>
          <a:prstGeom prst="rect">
            <a:avLst/>
          </a:prstGeom>
          <a:noFill/>
          <a:ln>
            <a:noFill/>
          </a:ln>
        </p:spPr>
        <p:txBody>
          <a:bodyPr anchorCtr="0" anchor="ctr" bIns="91425" lIns="91425" spcFirstLastPara="1" rIns="91425" wrap="square" tIns="91425">
            <a:noAutofit/>
          </a:bodyPr>
          <a:lstStyle/>
          <a:p>
            <a:pPr indent="-371475" lvl="0" marL="4572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Image</a:t>
            </a:r>
            <a:r>
              <a:rPr lang="en" sz="2250">
                <a:solidFill>
                  <a:srgbClr val="595959"/>
                </a:solidFill>
                <a:latin typeface="Fjalla One"/>
                <a:ea typeface="Fjalla One"/>
                <a:cs typeface="Fjalla One"/>
                <a:sym typeface="Fjalla One"/>
              </a:rPr>
              <a:t> Preprocessing:</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170" name="Google Shape;2170;p86"/>
          <p:cNvPicPr preferRelativeResize="0"/>
          <p:nvPr/>
        </p:nvPicPr>
        <p:blipFill>
          <a:blip r:embed="rId3">
            <a:alphaModFix/>
          </a:blip>
          <a:stretch>
            <a:fillRect/>
          </a:stretch>
        </p:blipFill>
        <p:spPr>
          <a:xfrm>
            <a:off x="0" y="1978410"/>
            <a:ext cx="9143999" cy="243108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4" name="Shape 2174"/>
        <p:cNvGrpSpPr/>
        <p:nvPr/>
      </p:nvGrpSpPr>
      <p:grpSpPr>
        <a:xfrm>
          <a:off x="0" y="0"/>
          <a:ext cx="0" cy="0"/>
          <a:chOff x="0" y="0"/>
          <a:chExt cx="0" cy="0"/>
        </a:xfrm>
      </p:grpSpPr>
      <p:sp>
        <p:nvSpPr>
          <p:cNvPr id="2175" name="Google Shape;2175;p87"/>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76" name="Google Shape;2176;p87"/>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77" name="Google Shape;2177;p87"/>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178" name="Google Shape;2178;p87"/>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79" name="Google Shape;2179;p87"/>
          <p:cNvSpPr txBox="1"/>
          <p:nvPr>
            <p:ph idx="1" type="body"/>
          </p:nvPr>
        </p:nvSpPr>
        <p:spPr>
          <a:xfrm>
            <a:off x="117300" y="953600"/>
            <a:ext cx="10266600" cy="1602900"/>
          </a:xfrm>
          <a:prstGeom prst="rect">
            <a:avLst/>
          </a:prstGeom>
          <a:noFill/>
          <a:ln>
            <a:noFill/>
          </a:ln>
        </p:spPr>
        <p:txBody>
          <a:bodyPr anchorCtr="0" anchor="ctr" bIns="91425" lIns="91425" spcFirstLastPara="1" rIns="91425" wrap="square" tIns="91425">
            <a:noAutofit/>
          </a:bodyPr>
          <a:lstStyle/>
          <a:p>
            <a:pPr indent="-371475" lvl="0" marL="4572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Image Preprocessing Code:</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180" name="Google Shape;2180;p87"/>
          <p:cNvPicPr preferRelativeResize="0"/>
          <p:nvPr/>
        </p:nvPicPr>
        <p:blipFill>
          <a:blip r:embed="rId3">
            <a:alphaModFix/>
          </a:blip>
          <a:stretch>
            <a:fillRect/>
          </a:stretch>
        </p:blipFill>
        <p:spPr>
          <a:xfrm>
            <a:off x="1372275" y="1621350"/>
            <a:ext cx="7756651" cy="3522151"/>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4" name="Shape 2184"/>
        <p:cNvGrpSpPr/>
        <p:nvPr/>
      </p:nvGrpSpPr>
      <p:grpSpPr>
        <a:xfrm>
          <a:off x="0" y="0"/>
          <a:ext cx="0" cy="0"/>
          <a:chOff x="0" y="0"/>
          <a:chExt cx="0" cy="0"/>
        </a:xfrm>
      </p:grpSpPr>
      <p:sp>
        <p:nvSpPr>
          <p:cNvPr id="2185" name="Google Shape;2185;p88"/>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86" name="Google Shape;2186;p88"/>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87" name="Google Shape;2187;p88"/>
          <p:cNvSpPr txBox="1"/>
          <p:nvPr/>
        </p:nvSpPr>
        <p:spPr>
          <a:xfrm>
            <a:off x="2129300" y="113850"/>
            <a:ext cx="5544300" cy="129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MODEL DEPLOYMENT</a:t>
            </a:r>
            <a:endParaRPr b="1" sz="4800">
              <a:solidFill>
                <a:schemeClr val="accent5"/>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sz="1700">
              <a:latin typeface="Fjalla One"/>
              <a:ea typeface="Fjalla One"/>
              <a:cs typeface="Fjalla One"/>
              <a:sym typeface="Fjalla One"/>
            </a:endParaRPr>
          </a:p>
        </p:txBody>
      </p:sp>
      <p:sp>
        <p:nvSpPr>
          <p:cNvPr id="2188" name="Google Shape;2188;p88"/>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89" name="Google Shape;2189;p88"/>
          <p:cNvSpPr txBox="1"/>
          <p:nvPr>
            <p:ph idx="1" type="body"/>
          </p:nvPr>
        </p:nvSpPr>
        <p:spPr>
          <a:xfrm>
            <a:off x="-1003750" y="1326900"/>
            <a:ext cx="10266600" cy="1602900"/>
          </a:xfrm>
          <a:prstGeom prst="rect">
            <a:avLst/>
          </a:prstGeom>
          <a:noFill/>
          <a:ln>
            <a:noFill/>
          </a:ln>
        </p:spPr>
        <p:txBody>
          <a:bodyPr anchorCtr="0" anchor="ctr" bIns="91425" lIns="91425" spcFirstLastPara="1" rIns="91425" wrap="square" tIns="91425">
            <a:noAutofit/>
          </a:bodyPr>
          <a:lstStyle/>
          <a:p>
            <a:pPr indent="0" lvl="0" marL="13716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4) Use the output:</a:t>
            </a:r>
            <a:endParaRPr sz="2250">
              <a:solidFill>
                <a:srgbClr val="595959"/>
              </a:solidFill>
              <a:latin typeface="Fjalla One"/>
              <a:ea typeface="Fjalla One"/>
              <a:cs typeface="Fjalla One"/>
              <a:sym typeface="Fjalla One"/>
            </a:endParaRPr>
          </a:p>
          <a:p>
            <a:pPr indent="457200" lvl="0" marL="13716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Map each answer to its corresponding prediction score.</a:t>
            </a:r>
            <a:endParaRPr sz="2250">
              <a:solidFill>
                <a:srgbClr val="595959"/>
              </a:solidFill>
              <a:latin typeface="Fjalla One"/>
              <a:ea typeface="Fjalla One"/>
              <a:cs typeface="Fjalla One"/>
              <a:sym typeface="Fjalla One"/>
            </a:endParaRPr>
          </a:p>
          <a:p>
            <a:pPr indent="457200" lvl="0" marL="1371600" rtl="0" algn="l">
              <a:lnSpc>
                <a:spcPct val="115000"/>
              </a:lnSpc>
              <a:spcBef>
                <a:spcPts val="0"/>
              </a:spcBef>
              <a:spcAft>
                <a:spcPts val="0"/>
              </a:spcAft>
              <a:buNone/>
            </a:pPr>
            <a:r>
              <a:rPr lang="en" sz="2250">
                <a:solidFill>
                  <a:srgbClr val="595959"/>
                </a:solidFill>
                <a:latin typeface="Fjalla One"/>
                <a:ea typeface="Fjalla One"/>
                <a:cs typeface="Fjalla One"/>
                <a:sym typeface="Fjalla One"/>
              </a:rPr>
              <a:t>Give the user the answer with the highest probability.</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a:p>
            <a:pPr indent="0" lvl="0" marL="1371600" rtl="0" algn="l">
              <a:lnSpc>
                <a:spcPct val="115000"/>
              </a:lnSpc>
              <a:spcBef>
                <a:spcPts val="0"/>
              </a:spcBef>
              <a:spcAft>
                <a:spcPts val="0"/>
              </a:spcAft>
              <a:buNone/>
            </a:pPr>
            <a:r>
              <a:t/>
            </a:r>
            <a:endParaRPr sz="2250">
              <a:solidFill>
                <a:srgbClr val="595959"/>
              </a:solidFill>
              <a:latin typeface="Fjalla One"/>
              <a:ea typeface="Fjalla One"/>
              <a:cs typeface="Fjalla One"/>
              <a:sym typeface="Fjalla One"/>
            </a:endParaRPr>
          </a:p>
        </p:txBody>
      </p:sp>
      <p:pic>
        <p:nvPicPr>
          <p:cNvPr id="2190" name="Google Shape;2190;p88"/>
          <p:cNvPicPr preferRelativeResize="0"/>
          <p:nvPr/>
        </p:nvPicPr>
        <p:blipFill>
          <a:blip r:embed="rId3">
            <a:alphaModFix/>
          </a:blip>
          <a:stretch>
            <a:fillRect/>
          </a:stretch>
        </p:blipFill>
        <p:spPr>
          <a:xfrm>
            <a:off x="2568900" y="2530275"/>
            <a:ext cx="6575100" cy="261322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4" name="Shape 2194"/>
        <p:cNvGrpSpPr/>
        <p:nvPr/>
      </p:nvGrpSpPr>
      <p:grpSpPr>
        <a:xfrm>
          <a:off x="0" y="0"/>
          <a:ext cx="0" cy="0"/>
          <a:chOff x="0" y="0"/>
          <a:chExt cx="0" cy="0"/>
        </a:xfrm>
      </p:grpSpPr>
      <p:sp>
        <p:nvSpPr>
          <p:cNvPr id="2195" name="Google Shape;2195;p89"/>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196" name="Google Shape;2196;p89"/>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97" name="Google Shape;2197;p89"/>
          <p:cNvSpPr txBox="1"/>
          <p:nvPr/>
        </p:nvSpPr>
        <p:spPr>
          <a:xfrm>
            <a:off x="3707850" y="58525"/>
            <a:ext cx="17283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DEMO</a:t>
            </a:r>
            <a:endParaRPr sz="1700">
              <a:latin typeface="Fjalla One"/>
              <a:ea typeface="Fjalla One"/>
              <a:cs typeface="Fjalla One"/>
              <a:sym typeface="Fjalla One"/>
            </a:endParaRPr>
          </a:p>
        </p:txBody>
      </p:sp>
      <p:sp>
        <p:nvSpPr>
          <p:cNvPr id="2198" name="Google Shape;2198;p89"/>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199" name="Google Shape;2199;p89"/>
          <p:cNvSpPr txBox="1"/>
          <p:nvPr>
            <p:ph idx="1" type="body"/>
          </p:nvPr>
        </p:nvSpPr>
        <p:spPr>
          <a:xfrm>
            <a:off x="0" y="554100"/>
            <a:ext cx="7875600" cy="3068100"/>
          </a:xfrm>
          <a:prstGeom prst="rect">
            <a:avLst/>
          </a:prstGeom>
          <a:noFill/>
          <a:ln>
            <a:noFill/>
          </a:ln>
        </p:spPr>
        <p:txBody>
          <a:bodyPr anchorCtr="0" anchor="ctr" bIns="91425" lIns="91425" spcFirstLastPara="1" rIns="91425" wrap="square" tIns="91425">
            <a:noAutofit/>
          </a:bodyPr>
          <a:lstStyle/>
          <a:p>
            <a:pPr indent="-371475" lvl="0" marL="4572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User interface:</a:t>
            </a:r>
            <a:endParaRPr sz="2250">
              <a:solidFill>
                <a:srgbClr val="595959"/>
              </a:solidFill>
              <a:latin typeface="Fjalla One"/>
              <a:ea typeface="Fjalla One"/>
              <a:cs typeface="Fjalla One"/>
              <a:sym typeface="Fjalla One"/>
            </a:endParaRPr>
          </a:p>
          <a:p>
            <a:pPr indent="-371475" lvl="1" marL="9144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A simple interface with one button</a:t>
            </a:r>
            <a:endParaRPr sz="2250">
              <a:solidFill>
                <a:srgbClr val="595959"/>
              </a:solidFill>
              <a:latin typeface="Fjalla One"/>
              <a:ea typeface="Fjalla One"/>
              <a:cs typeface="Fjalla One"/>
              <a:sym typeface="Fjalla One"/>
            </a:endParaRPr>
          </a:p>
          <a:p>
            <a:pPr indent="-371475" lvl="1" marL="9144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It opens the user camera to take a picture</a:t>
            </a:r>
            <a:endParaRPr sz="2250">
              <a:solidFill>
                <a:srgbClr val="595959"/>
              </a:solidFill>
              <a:latin typeface="Fjalla One"/>
              <a:ea typeface="Fjalla One"/>
              <a:cs typeface="Fjalla One"/>
              <a:sym typeface="Fjalla One"/>
            </a:endParaRPr>
          </a:p>
          <a:p>
            <a:pPr indent="-371475" lvl="1" marL="9144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Uses the mobile’s microphone to take the question</a:t>
            </a:r>
            <a:endParaRPr sz="2250">
              <a:solidFill>
                <a:srgbClr val="595959"/>
              </a:solidFill>
              <a:latin typeface="Fjalla One"/>
              <a:ea typeface="Fjalla One"/>
              <a:cs typeface="Fjalla One"/>
              <a:sym typeface="Fjalla One"/>
            </a:endParaRPr>
          </a:p>
          <a:p>
            <a:pPr indent="-371475" lvl="1" marL="914400" rtl="0" algn="l">
              <a:lnSpc>
                <a:spcPct val="115000"/>
              </a:lnSpc>
              <a:spcBef>
                <a:spcPts val="0"/>
              </a:spcBef>
              <a:spcAft>
                <a:spcPts val="0"/>
              </a:spcAft>
              <a:buClr>
                <a:srgbClr val="595959"/>
              </a:buClr>
              <a:buSzPts val="2250"/>
              <a:buFont typeface="Fjalla One"/>
              <a:buChar char="◆"/>
            </a:pPr>
            <a:r>
              <a:rPr lang="en" sz="2250">
                <a:solidFill>
                  <a:srgbClr val="595959"/>
                </a:solidFill>
                <a:latin typeface="Fjalla One"/>
                <a:ea typeface="Fjalla One"/>
                <a:cs typeface="Fjalla One"/>
                <a:sym typeface="Fjalla One"/>
              </a:rPr>
              <a:t>Outputs the result on screen and pronounce it</a:t>
            </a:r>
            <a:endParaRPr sz="2250">
              <a:solidFill>
                <a:srgbClr val="595959"/>
              </a:solidFill>
              <a:latin typeface="Fjalla One"/>
              <a:ea typeface="Fjalla One"/>
              <a:cs typeface="Fjalla One"/>
              <a:sym typeface="Fjalla One"/>
            </a:endParaRPr>
          </a:p>
        </p:txBody>
      </p:sp>
      <p:pic>
        <p:nvPicPr>
          <p:cNvPr id="2200" name="Google Shape;2200;p89"/>
          <p:cNvPicPr preferRelativeResize="0"/>
          <p:nvPr/>
        </p:nvPicPr>
        <p:blipFill>
          <a:blip r:embed="rId3">
            <a:alphaModFix/>
          </a:blip>
          <a:stretch>
            <a:fillRect/>
          </a:stretch>
        </p:blipFill>
        <p:spPr>
          <a:xfrm>
            <a:off x="6742325" y="179450"/>
            <a:ext cx="2401675" cy="4964051"/>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4" name="Shape 2204"/>
        <p:cNvGrpSpPr/>
        <p:nvPr/>
      </p:nvGrpSpPr>
      <p:grpSpPr>
        <a:xfrm>
          <a:off x="0" y="0"/>
          <a:ext cx="0" cy="0"/>
          <a:chOff x="0" y="0"/>
          <a:chExt cx="0" cy="0"/>
        </a:xfrm>
      </p:grpSpPr>
      <p:sp>
        <p:nvSpPr>
          <p:cNvPr id="2205" name="Google Shape;2205;p90"/>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206" name="Google Shape;2206;p90"/>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207" name="Google Shape;2207;p90"/>
          <p:cNvSpPr txBox="1"/>
          <p:nvPr/>
        </p:nvSpPr>
        <p:spPr>
          <a:xfrm>
            <a:off x="3707850" y="58525"/>
            <a:ext cx="17283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DEMO</a:t>
            </a:r>
            <a:endParaRPr sz="1700">
              <a:latin typeface="Fjalla One"/>
              <a:ea typeface="Fjalla One"/>
              <a:cs typeface="Fjalla One"/>
              <a:sym typeface="Fjalla One"/>
            </a:endParaRPr>
          </a:p>
        </p:txBody>
      </p:sp>
      <p:sp>
        <p:nvSpPr>
          <p:cNvPr id="2208" name="Google Shape;2208;p90"/>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pic>
        <p:nvPicPr>
          <p:cNvPr id="2209" name="Google Shape;2209;p90"/>
          <p:cNvPicPr preferRelativeResize="0"/>
          <p:nvPr/>
        </p:nvPicPr>
        <p:blipFill>
          <a:blip r:embed="rId3">
            <a:alphaModFix/>
          </a:blip>
          <a:stretch>
            <a:fillRect/>
          </a:stretch>
        </p:blipFill>
        <p:spPr>
          <a:xfrm>
            <a:off x="1488724" y="1064874"/>
            <a:ext cx="6447100" cy="38439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13" name="Shape 2213"/>
        <p:cNvGrpSpPr/>
        <p:nvPr/>
      </p:nvGrpSpPr>
      <p:grpSpPr>
        <a:xfrm>
          <a:off x="0" y="0"/>
          <a:ext cx="0" cy="0"/>
          <a:chOff x="0" y="0"/>
          <a:chExt cx="0" cy="0"/>
        </a:xfrm>
      </p:grpSpPr>
      <p:sp>
        <p:nvSpPr>
          <p:cNvPr id="2214" name="Google Shape;2214;p91"/>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215" name="Google Shape;2215;p91"/>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216" name="Google Shape;2216;p91"/>
          <p:cNvSpPr txBox="1"/>
          <p:nvPr/>
        </p:nvSpPr>
        <p:spPr>
          <a:xfrm>
            <a:off x="3072000" y="127650"/>
            <a:ext cx="3000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Challenges</a:t>
            </a:r>
            <a:endParaRPr sz="1700">
              <a:latin typeface="Fjalla One"/>
              <a:ea typeface="Fjalla One"/>
              <a:cs typeface="Fjalla One"/>
              <a:sym typeface="Fjalla One"/>
            </a:endParaRPr>
          </a:p>
        </p:txBody>
      </p:sp>
      <p:sp>
        <p:nvSpPr>
          <p:cNvPr id="2217" name="Google Shape;2217;p91"/>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2" name="Shape 1812"/>
        <p:cNvGrpSpPr/>
        <p:nvPr/>
      </p:nvGrpSpPr>
      <p:grpSpPr>
        <a:xfrm>
          <a:off x="0" y="0"/>
          <a:ext cx="0" cy="0"/>
          <a:chOff x="0" y="0"/>
          <a:chExt cx="0" cy="0"/>
        </a:xfrm>
      </p:grpSpPr>
      <p:sp>
        <p:nvSpPr>
          <p:cNvPr id="1813" name="Google Shape;1813;p38"/>
          <p:cNvSpPr txBox="1"/>
          <p:nvPr>
            <p:ph type="title"/>
          </p:nvPr>
        </p:nvSpPr>
        <p:spPr>
          <a:xfrm>
            <a:off x="2528238" y="21387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200">
                <a:solidFill>
                  <a:schemeClr val="accent5"/>
                </a:solidFill>
              </a:rPr>
              <a:t>What is the “VQA” Problem?</a:t>
            </a:r>
            <a:endParaRPr b="1" sz="4200">
              <a:solidFill>
                <a:schemeClr val="accent5"/>
              </a:solidFill>
            </a:endParaRPr>
          </a:p>
        </p:txBody>
      </p:sp>
      <p:sp>
        <p:nvSpPr>
          <p:cNvPr id="1814" name="Google Shape;1814;p38"/>
          <p:cNvSpPr txBox="1"/>
          <p:nvPr>
            <p:ph idx="1" type="body"/>
          </p:nvPr>
        </p:nvSpPr>
        <p:spPr>
          <a:xfrm>
            <a:off x="714650" y="1152150"/>
            <a:ext cx="7705500" cy="352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sp>
        <p:nvSpPr>
          <p:cNvPr id="1815" name="Google Shape;1815;p38"/>
          <p:cNvSpPr txBox="1"/>
          <p:nvPr/>
        </p:nvSpPr>
        <p:spPr>
          <a:xfrm>
            <a:off x="1246900" y="1330825"/>
            <a:ext cx="677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816" name="Google Shape;1816;p38"/>
          <p:cNvSpPr txBox="1"/>
          <p:nvPr/>
        </p:nvSpPr>
        <p:spPr>
          <a:xfrm>
            <a:off x="465100" y="2143125"/>
            <a:ext cx="8337600" cy="2678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400">
                <a:latin typeface="Fjalla One"/>
                <a:ea typeface="Fjalla One"/>
                <a:cs typeface="Fjalla One"/>
                <a:sym typeface="Fjalla One"/>
              </a:rPr>
              <a:t>VQA is multi-discipline Artificial Intelligence (AI) problem; it combines Computer Vision (CV), Natural Language Processing (NLP)</a:t>
            </a:r>
            <a:endParaRPr sz="2400">
              <a:latin typeface="Fjalla One"/>
              <a:ea typeface="Fjalla One"/>
              <a:cs typeface="Fjalla One"/>
              <a:sym typeface="Fjalla One"/>
            </a:endParaRPr>
          </a:p>
          <a:p>
            <a:pPr indent="0" lvl="0" marL="0" rtl="0" algn="ctr">
              <a:lnSpc>
                <a:spcPct val="115000"/>
              </a:lnSpc>
              <a:spcBef>
                <a:spcPts val="0"/>
              </a:spcBef>
              <a:spcAft>
                <a:spcPts val="0"/>
              </a:spcAft>
              <a:buNone/>
            </a:pPr>
            <a:r>
              <a:t/>
            </a:r>
            <a:endParaRPr sz="2400">
              <a:latin typeface="Fjalla One"/>
              <a:ea typeface="Fjalla One"/>
              <a:cs typeface="Fjalla One"/>
              <a:sym typeface="Fjalla One"/>
            </a:endParaRPr>
          </a:p>
          <a:p>
            <a:pPr indent="0" lvl="0" marL="0" rtl="0" algn="ctr">
              <a:lnSpc>
                <a:spcPct val="115000"/>
              </a:lnSpc>
              <a:spcBef>
                <a:spcPts val="0"/>
              </a:spcBef>
              <a:spcAft>
                <a:spcPts val="0"/>
              </a:spcAft>
              <a:buNone/>
            </a:pPr>
            <a:r>
              <a:rPr lang="en" sz="2400">
                <a:latin typeface="Fjalla One"/>
                <a:ea typeface="Fjalla One"/>
                <a:cs typeface="Fjalla One"/>
                <a:sym typeface="Fjalla One"/>
              </a:rPr>
              <a:t>Given an image and a natural-language question about the image, the task is to understand both the image and question and respond to the user with an accurate natural-language answer</a:t>
            </a:r>
            <a:endParaRPr sz="2400">
              <a:latin typeface="Fjalla One"/>
              <a:ea typeface="Fjalla One"/>
              <a:cs typeface="Fjalla One"/>
              <a:sym typeface="Fjalla One"/>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21" name="Shape 2221"/>
        <p:cNvGrpSpPr/>
        <p:nvPr/>
      </p:nvGrpSpPr>
      <p:grpSpPr>
        <a:xfrm>
          <a:off x="0" y="0"/>
          <a:ext cx="0" cy="0"/>
          <a:chOff x="0" y="0"/>
          <a:chExt cx="0" cy="0"/>
        </a:xfrm>
      </p:grpSpPr>
      <p:sp>
        <p:nvSpPr>
          <p:cNvPr id="2222" name="Google Shape;2222;p92"/>
          <p:cNvSpPr txBox="1"/>
          <p:nvPr>
            <p:ph idx="4294967295" type="subTitle"/>
          </p:nvPr>
        </p:nvSpPr>
        <p:spPr>
          <a:xfrm>
            <a:off x="475256" y="513758"/>
            <a:ext cx="3264300" cy="89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Clr>
                <a:schemeClr val="dk1"/>
              </a:buClr>
              <a:buSzPts val="1100"/>
              <a:buFont typeface="Arial"/>
              <a:buNone/>
            </a:pPr>
            <a:r>
              <a:t/>
            </a:r>
            <a:endParaRPr sz="2300">
              <a:solidFill>
                <a:schemeClr val="accent1"/>
              </a:solidFill>
            </a:endParaRPr>
          </a:p>
          <a:p>
            <a:pPr indent="0" lvl="0" marL="0" rtl="0" algn="l">
              <a:spcBef>
                <a:spcPts val="0"/>
              </a:spcBef>
              <a:spcAft>
                <a:spcPts val="0"/>
              </a:spcAft>
              <a:buNone/>
            </a:pPr>
            <a:r>
              <a:t/>
            </a:r>
            <a:endParaRPr sz="2300">
              <a:solidFill>
                <a:schemeClr val="accent1"/>
              </a:solidFill>
            </a:endParaRPr>
          </a:p>
        </p:txBody>
      </p:sp>
      <p:sp>
        <p:nvSpPr>
          <p:cNvPr id="2223" name="Google Shape;2223;p92"/>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
        <p:nvSpPr>
          <p:cNvPr id="2224" name="Google Shape;2224;p92"/>
          <p:cNvSpPr txBox="1"/>
          <p:nvPr/>
        </p:nvSpPr>
        <p:spPr>
          <a:xfrm>
            <a:off x="3072000" y="127650"/>
            <a:ext cx="35787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solidFill>
                  <a:schemeClr val="accent5"/>
                </a:solidFill>
                <a:latin typeface="Barlow Semi Condensed"/>
                <a:ea typeface="Barlow Semi Condensed"/>
                <a:cs typeface="Barlow Semi Condensed"/>
                <a:sym typeface="Barlow Semi Condensed"/>
              </a:rPr>
              <a:t>Future Work</a:t>
            </a:r>
            <a:endParaRPr sz="1700">
              <a:latin typeface="Fjalla One"/>
              <a:ea typeface="Fjalla One"/>
              <a:cs typeface="Fjalla One"/>
              <a:sym typeface="Fjalla One"/>
            </a:endParaRPr>
          </a:p>
        </p:txBody>
      </p:sp>
      <p:sp>
        <p:nvSpPr>
          <p:cNvPr id="2225" name="Google Shape;2225;p92"/>
          <p:cNvSpPr txBox="1"/>
          <p:nvPr/>
        </p:nvSpPr>
        <p:spPr>
          <a:xfrm>
            <a:off x="0" y="0"/>
            <a:ext cx="3000000" cy="554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500"/>
              </a:spcBef>
              <a:spcAft>
                <a:spcPts val="0"/>
              </a:spcAft>
              <a:buNone/>
            </a:pPr>
            <a:r>
              <a:t/>
            </a:r>
            <a:endParaRPr sz="2400">
              <a:latin typeface="Calibri"/>
              <a:ea typeface="Calibri"/>
              <a:cs typeface="Calibri"/>
              <a:sym typeface="Calibri"/>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9" name="Shape 2229"/>
        <p:cNvGrpSpPr/>
        <p:nvPr/>
      </p:nvGrpSpPr>
      <p:grpSpPr>
        <a:xfrm>
          <a:off x="0" y="0"/>
          <a:ext cx="0" cy="0"/>
          <a:chOff x="0" y="0"/>
          <a:chExt cx="0" cy="0"/>
        </a:xfrm>
      </p:grpSpPr>
      <p:sp>
        <p:nvSpPr>
          <p:cNvPr id="2230" name="Google Shape;2230;p93"/>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a:t>WE </a:t>
            </a:r>
            <a:endParaRPr i="1"/>
          </a:p>
          <a:p>
            <a:pPr indent="0" lvl="0" marL="0" rtl="0" algn="ctr">
              <a:spcBef>
                <a:spcPts val="0"/>
              </a:spcBef>
              <a:spcAft>
                <a:spcPts val="0"/>
              </a:spcAft>
              <a:buNone/>
            </a:pPr>
            <a:r>
              <a:rPr i="1" lang="en"/>
              <a:t>THANK YOU</a:t>
            </a:r>
            <a:endParaRPr i="1"/>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0" name="Shape 1820"/>
        <p:cNvGrpSpPr/>
        <p:nvPr/>
      </p:nvGrpSpPr>
      <p:grpSpPr>
        <a:xfrm>
          <a:off x="0" y="0"/>
          <a:ext cx="0" cy="0"/>
          <a:chOff x="0" y="0"/>
          <a:chExt cx="0" cy="0"/>
        </a:xfrm>
      </p:grpSpPr>
      <p:sp>
        <p:nvSpPr>
          <p:cNvPr id="1821" name="Google Shape;1821;p39"/>
          <p:cNvSpPr txBox="1"/>
          <p:nvPr>
            <p:ph type="title"/>
          </p:nvPr>
        </p:nvSpPr>
        <p:spPr>
          <a:xfrm>
            <a:off x="2665775" y="2231125"/>
            <a:ext cx="35826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MOTIVATION</a:t>
            </a:r>
            <a:endParaRPr sz="4700"/>
          </a:p>
        </p:txBody>
      </p:sp>
      <p:sp>
        <p:nvSpPr>
          <p:cNvPr id="1822" name="Google Shape;1822;p39"/>
          <p:cNvSpPr txBox="1"/>
          <p:nvPr>
            <p:ph idx="2" type="title"/>
          </p:nvPr>
        </p:nvSpPr>
        <p:spPr>
          <a:xfrm>
            <a:off x="2973225" y="1161313"/>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6" name="Shape 1826"/>
        <p:cNvGrpSpPr/>
        <p:nvPr/>
      </p:nvGrpSpPr>
      <p:grpSpPr>
        <a:xfrm>
          <a:off x="0" y="0"/>
          <a:ext cx="0" cy="0"/>
          <a:chOff x="0" y="0"/>
          <a:chExt cx="0" cy="0"/>
        </a:xfrm>
      </p:grpSpPr>
      <p:sp>
        <p:nvSpPr>
          <p:cNvPr id="1827" name="Google Shape;1827;p40"/>
          <p:cNvSpPr txBox="1"/>
          <p:nvPr>
            <p:ph type="title"/>
          </p:nvPr>
        </p:nvSpPr>
        <p:spPr>
          <a:xfrm>
            <a:off x="1694872" y="2667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000">
                <a:solidFill>
                  <a:schemeClr val="accent5"/>
                </a:solidFill>
              </a:rPr>
              <a:t>MOTIVATION</a:t>
            </a:r>
            <a:endParaRPr b="1" sz="4000">
              <a:solidFill>
                <a:schemeClr val="accent5"/>
              </a:solidFill>
            </a:endParaRPr>
          </a:p>
        </p:txBody>
      </p:sp>
      <p:sp>
        <p:nvSpPr>
          <p:cNvPr id="1828" name="Google Shape;1828;p40"/>
          <p:cNvSpPr txBox="1"/>
          <p:nvPr>
            <p:ph idx="1" type="body"/>
          </p:nvPr>
        </p:nvSpPr>
        <p:spPr>
          <a:xfrm>
            <a:off x="621325" y="1642500"/>
            <a:ext cx="7725000" cy="2509200"/>
          </a:xfrm>
          <a:prstGeom prst="rect">
            <a:avLst/>
          </a:prstGeom>
          <a:noFill/>
          <a:ln>
            <a:noFill/>
          </a:ln>
        </p:spPr>
        <p:txBody>
          <a:bodyPr anchorCtr="0" anchor="ctr" bIns="91425" lIns="91425" spcFirstLastPara="1" rIns="91425" wrap="square" tIns="91425">
            <a:noAutofit/>
          </a:bodyPr>
          <a:lstStyle/>
          <a:p>
            <a:pPr indent="-374650" lvl="0" marL="457200" rtl="0" algn="l">
              <a:lnSpc>
                <a:spcPct val="100000"/>
              </a:lnSpc>
              <a:spcBef>
                <a:spcPts val="0"/>
              </a:spcBef>
              <a:spcAft>
                <a:spcPts val="0"/>
              </a:spcAft>
              <a:buSzPts val="2300"/>
              <a:buFont typeface="Fjalla One"/>
              <a:buChar char="❖"/>
            </a:pPr>
            <a:r>
              <a:rPr lang="en" sz="2300">
                <a:solidFill>
                  <a:srgbClr val="595959"/>
                </a:solidFill>
                <a:latin typeface="Fjalla One"/>
                <a:ea typeface="Fjalla One"/>
                <a:cs typeface="Fjalla One"/>
                <a:sym typeface="Fjalla One"/>
              </a:rPr>
              <a:t>Globally, </a:t>
            </a:r>
            <a:r>
              <a:rPr lang="en" sz="4300">
                <a:solidFill>
                  <a:schemeClr val="accent1"/>
                </a:solidFill>
                <a:latin typeface="Fjalla One"/>
                <a:ea typeface="Fjalla One"/>
                <a:cs typeface="Fjalla One"/>
                <a:sym typeface="Fjalla One"/>
              </a:rPr>
              <a:t>49.1 </a:t>
            </a:r>
            <a:r>
              <a:rPr lang="en" sz="2300">
                <a:solidFill>
                  <a:srgbClr val="595959"/>
                </a:solidFill>
                <a:latin typeface="Fjalla One"/>
                <a:ea typeface="Fjalla One"/>
                <a:cs typeface="Fjalla One"/>
                <a:sym typeface="Fjalla One"/>
              </a:rPr>
              <a:t>million were blind  and</a:t>
            </a:r>
            <a:endParaRPr sz="2300">
              <a:solidFill>
                <a:srgbClr val="595959"/>
              </a:solidFill>
              <a:latin typeface="Fjalla One"/>
              <a:ea typeface="Fjalla One"/>
              <a:cs typeface="Fjalla One"/>
              <a:sym typeface="Fjalla One"/>
            </a:endParaRPr>
          </a:p>
          <a:p>
            <a:pPr indent="0" lvl="0" marL="457200" rtl="0" algn="l">
              <a:lnSpc>
                <a:spcPct val="100000"/>
              </a:lnSpc>
              <a:spcBef>
                <a:spcPts val="0"/>
              </a:spcBef>
              <a:spcAft>
                <a:spcPts val="0"/>
              </a:spcAft>
              <a:buNone/>
            </a:pPr>
            <a:r>
              <a:t/>
            </a:r>
            <a:endParaRPr sz="2300">
              <a:solidFill>
                <a:srgbClr val="595959"/>
              </a:solidFill>
              <a:latin typeface="Fjalla One"/>
              <a:ea typeface="Fjalla One"/>
              <a:cs typeface="Fjalla One"/>
              <a:sym typeface="Fjalla One"/>
            </a:endParaRPr>
          </a:p>
          <a:p>
            <a:pPr indent="0" lvl="0" marL="457200" rtl="0" algn="l">
              <a:lnSpc>
                <a:spcPct val="100000"/>
              </a:lnSpc>
              <a:spcBef>
                <a:spcPts val="0"/>
              </a:spcBef>
              <a:spcAft>
                <a:spcPts val="0"/>
              </a:spcAft>
              <a:buNone/>
            </a:pPr>
            <a:r>
              <a:rPr lang="en" sz="4300">
                <a:solidFill>
                  <a:schemeClr val="accent1"/>
                </a:solidFill>
                <a:latin typeface="Fjalla One"/>
                <a:ea typeface="Fjalla One"/>
                <a:cs typeface="Fjalla One"/>
                <a:sym typeface="Fjalla One"/>
              </a:rPr>
              <a:t>33.6</a:t>
            </a:r>
            <a:r>
              <a:rPr lang="en" sz="2300">
                <a:solidFill>
                  <a:srgbClr val="595959"/>
                </a:solidFill>
                <a:latin typeface="Fjalla One"/>
                <a:ea typeface="Fjalla One"/>
                <a:cs typeface="Fjalla One"/>
                <a:sym typeface="Fjalla One"/>
              </a:rPr>
              <a:t> million had severe visual impairment in 2020</a:t>
            </a:r>
            <a:endParaRPr sz="2300">
              <a:solidFill>
                <a:srgbClr val="595959"/>
              </a:solidFill>
              <a:latin typeface="Fjalla One"/>
              <a:ea typeface="Fjalla One"/>
              <a:cs typeface="Fjalla One"/>
              <a:sym typeface="Fjalla One"/>
            </a:endParaRPr>
          </a:p>
          <a:p>
            <a:pPr indent="0" lvl="0" marL="457200" rtl="0" algn="l">
              <a:lnSpc>
                <a:spcPct val="100000"/>
              </a:lnSpc>
              <a:spcBef>
                <a:spcPts val="0"/>
              </a:spcBef>
              <a:spcAft>
                <a:spcPts val="0"/>
              </a:spcAft>
              <a:buNone/>
            </a:pPr>
            <a:r>
              <a:t/>
            </a:r>
            <a:endParaRPr sz="2300">
              <a:solidFill>
                <a:srgbClr val="595959"/>
              </a:solidFill>
              <a:latin typeface="Fjalla One"/>
              <a:ea typeface="Fjalla One"/>
              <a:cs typeface="Fjalla One"/>
              <a:sym typeface="Fjalla One"/>
            </a:endParaRPr>
          </a:p>
          <a:p>
            <a:pPr indent="0" lvl="0" marL="457200" rtl="0" algn="l">
              <a:lnSpc>
                <a:spcPct val="100000"/>
              </a:lnSpc>
              <a:spcBef>
                <a:spcPts val="0"/>
              </a:spcBef>
              <a:spcAft>
                <a:spcPts val="0"/>
              </a:spcAft>
              <a:buNone/>
            </a:pPr>
            <a:r>
              <a:t/>
            </a:r>
            <a:endParaRPr sz="2300">
              <a:solidFill>
                <a:srgbClr val="595959"/>
              </a:solidFill>
              <a:latin typeface="Fjalla One"/>
              <a:ea typeface="Fjalla One"/>
              <a:cs typeface="Fjalla One"/>
              <a:sym typeface="Fjalla One"/>
            </a:endParaRPr>
          </a:p>
          <a:p>
            <a:pPr indent="-374650" lvl="0" marL="457200" rtl="0" algn="l">
              <a:lnSpc>
                <a:spcPct val="115000"/>
              </a:lnSpc>
              <a:spcBef>
                <a:spcPts val="0"/>
              </a:spcBef>
              <a:spcAft>
                <a:spcPts val="0"/>
              </a:spcAft>
              <a:buClr>
                <a:srgbClr val="595959"/>
              </a:buClr>
              <a:buSzPts val="2300"/>
              <a:buFont typeface="Fjalla One"/>
              <a:buChar char="❖"/>
            </a:pPr>
            <a:r>
              <a:rPr lang="en" sz="2300">
                <a:solidFill>
                  <a:srgbClr val="595959"/>
                </a:solidFill>
                <a:latin typeface="Fjalla One"/>
                <a:ea typeface="Fjalla One"/>
                <a:cs typeface="Fjalla One"/>
                <a:sym typeface="Fjalla One"/>
              </a:rPr>
              <a:t>An individual with vision impairment is more likely to experience limitations in their </a:t>
            </a:r>
            <a:r>
              <a:rPr lang="en" sz="2300">
                <a:solidFill>
                  <a:srgbClr val="595959"/>
                </a:solidFill>
                <a:highlight>
                  <a:srgbClr val="FFFF00"/>
                </a:highlight>
                <a:latin typeface="Fjalla One"/>
                <a:ea typeface="Fjalla One"/>
                <a:cs typeface="Fjalla One"/>
                <a:sym typeface="Fjalla One"/>
              </a:rPr>
              <a:t>independence</a:t>
            </a:r>
            <a:r>
              <a:rPr lang="en" sz="2300">
                <a:solidFill>
                  <a:srgbClr val="595959"/>
                </a:solidFill>
                <a:latin typeface="Fjalla One"/>
                <a:ea typeface="Fjalla One"/>
                <a:cs typeface="Fjalla One"/>
                <a:sym typeface="Fjalla One"/>
              </a:rPr>
              <a:t>, </a:t>
            </a:r>
            <a:r>
              <a:rPr lang="en" sz="2300">
                <a:solidFill>
                  <a:srgbClr val="595959"/>
                </a:solidFill>
                <a:highlight>
                  <a:srgbClr val="FFFF00"/>
                </a:highlight>
                <a:latin typeface="Fjalla One"/>
                <a:ea typeface="Fjalla One"/>
                <a:cs typeface="Fjalla One"/>
                <a:sym typeface="Fjalla One"/>
              </a:rPr>
              <a:t>mobility</a:t>
            </a:r>
            <a:r>
              <a:rPr lang="en" sz="2300">
                <a:solidFill>
                  <a:srgbClr val="595959"/>
                </a:solidFill>
                <a:latin typeface="Fjalla One"/>
                <a:ea typeface="Fjalla One"/>
                <a:cs typeface="Fjalla One"/>
                <a:sym typeface="Fjalla One"/>
              </a:rPr>
              <a:t>, and </a:t>
            </a:r>
            <a:r>
              <a:rPr lang="en" sz="2300">
                <a:solidFill>
                  <a:srgbClr val="595959"/>
                </a:solidFill>
                <a:highlight>
                  <a:srgbClr val="FFFF00"/>
                </a:highlight>
                <a:latin typeface="Fjalla One"/>
                <a:ea typeface="Fjalla One"/>
                <a:cs typeface="Fjalla One"/>
                <a:sym typeface="Fjalla One"/>
              </a:rPr>
              <a:t>productivity </a:t>
            </a:r>
            <a:r>
              <a:rPr lang="en" sz="2300">
                <a:solidFill>
                  <a:srgbClr val="595959"/>
                </a:solidFill>
                <a:highlight>
                  <a:schemeClr val="lt1"/>
                </a:highlight>
                <a:latin typeface="Fjalla One"/>
                <a:ea typeface="Fjalla One"/>
                <a:cs typeface="Fjalla One"/>
                <a:sym typeface="Fjalla One"/>
              </a:rPr>
              <a:t>and lower rates of </a:t>
            </a:r>
            <a:r>
              <a:rPr lang="en" sz="2300">
                <a:solidFill>
                  <a:srgbClr val="595959"/>
                </a:solidFill>
                <a:highlight>
                  <a:srgbClr val="FFFF00"/>
                </a:highlight>
                <a:latin typeface="Fjalla One"/>
                <a:ea typeface="Fjalla One"/>
                <a:cs typeface="Fjalla One"/>
                <a:sym typeface="Fjalla One"/>
              </a:rPr>
              <a:t>workforce participation</a:t>
            </a:r>
            <a:endParaRPr sz="2300">
              <a:solidFill>
                <a:srgbClr val="595959"/>
              </a:solidFill>
              <a:highlight>
                <a:srgbClr val="FFFF00"/>
              </a:highlight>
              <a:latin typeface="Fjalla One"/>
              <a:ea typeface="Fjalla One"/>
              <a:cs typeface="Fjalla One"/>
              <a:sym typeface="Fjalla On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2" name="Shape 1832"/>
        <p:cNvGrpSpPr/>
        <p:nvPr/>
      </p:nvGrpSpPr>
      <p:grpSpPr>
        <a:xfrm>
          <a:off x="0" y="0"/>
          <a:ext cx="0" cy="0"/>
          <a:chOff x="0" y="0"/>
          <a:chExt cx="0" cy="0"/>
        </a:xfrm>
      </p:grpSpPr>
      <p:sp>
        <p:nvSpPr>
          <p:cNvPr id="1833" name="Google Shape;1833;p41"/>
          <p:cNvSpPr txBox="1"/>
          <p:nvPr>
            <p:ph type="title"/>
          </p:nvPr>
        </p:nvSpPr>
        <p:spPr>
          <a:xfrm>
            <a:off x="2665775" y="2231125"/>
            <a:ext cx="35826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PROBLEM</a:t>
            </a:r>
            <a:endParaRPr sz="4700"/>
          </a:p>
        </p:txBody>
      </p:sp>
      <p:sp>
        <p:nvSpPr>
          <p:cNvPr id="1834" name="Google Shape;1834;p41"/>
          <p:cNvSpPr txBox="1"/>
          <p:nvPr>
            <p:ph idx="2" type="title"/>
          </p:nvPr>
        </p:nvSpPr>
        <p:spPr>
          <a:xfrm>
            <a:off x="2973225" y="1161313"/>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D72A2"/>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